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8"/>
  </p:notesMasterIdLst>
  <p:handoutMasterIdLst>
    <p:handoutMasterId r:id="rId19"/>
  </p:handoutMasterIdLst>
  <p:sldIdLst>
    <p:sldId id="400" r:id="rId5"/>
    <p:sldId id="391" r:id="rId6"/>
    <p:sldId id="403" r:id="rId7"/>
    <p:sldId id="402" r:id="rId8"/>
    <p:sldId id="270" r:id="rId9"/>
    <p:sldId id="404" r:id="rId10"/>
    <p:sldId id="405" r:id="rId11"/>
    <p:sldId id="406" r:id="rId12"/>
    <p:sldId id="407" r:id="rId13"/>
    <p:sldId id="408" r:id="rId14"/>
    <p:sldId id="399" r:id="rId15"/>
    <p:sldId id="265" r:id="rId16"/>
    <p:sldId id="28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6" autoAdjust="0"/>
  </p:normalViewPr>
  <p:slideViewPr>
    <p:cSldViewPr snapToGrid="0">
      <p:cViewPr varScale="1">
        <p:scale>
          <a:sx n="105" d="100"/>
          <a:sy n="105" d="100"/>
        </p:scale>
        <p:origin x="83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62" d="100"/>
          <a:sy n="62"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o Correia Alves" userId="40e27f88-d940-41f6-b948-0d5a3d85d05e" providerId="ADAL" clId="{9A67D9DA-353C-464A-A9C2-375C188A752D}"/>
    <pc:docChg chg="custSel modSld">
      <pc:chgData name="Bernardo Correia Alves" userId="40e27f88-d940-41f6-b948-0d5a3d85d05e" providerId="ADAL" clId="{9A67D9DA-353C-464A-A9C2-375C188A752D}" dt="2022-10-31T07:59:25.771" v="53" actId="313"/>
      <pc:docMkLst>
        <pc:docMk/>
      </pc:docMkLst>
      <pc:sldChg chg="modSp mod">
        <pc:chgData name="Bernardo Correia Alves" userId="40e27f88-d940-41f6-b948-0d5a3d85d05e" providerId="ADAL" clId="{9A67D9DA-353C-464A-A9C2-375C188A752D}" dt="2022-10-31T07:59:25.771" v="53" actId="313"/>
        <pc:sldMkLst>
          <pc:docMk/>
          <pc:sldMk cId="2563119616" sldId="265"/>
        </pc:sldMkLst>
        <pc:spChg chg="mod">
          <ac:chgData name="Bernardo Correia Alves" userId="40e27f88-d940-41f6-b948-0d5a3d85d05e" providerId="ADAL" clId="{9A67D9DA-353C-464A-A9C2-375C188A752D}" dt="2022-10-31T07:59:25.771" v="53" actId="313"/>
          <ac:spMkLst>
            <pc:docMk/>
            <pc:sldMk cId="2563119616" sldId="265"/>
            <ac:spMk id="4" creationId="{950677C9-3E42-427F-93B8-526692906471}"/>
          </ac:spMkLst>
        </pc:spChg>
      </pc:sldChg>
      <pc:sldChg chg="modNotesTx">
        <pc:chgData name="Bernardo Correia Alves" userId="40e27f88-d940-41f6-b948-0d5a3d85d05e" providerId="ADAL" clId="{9A67D9DA-353C-464A-A9C2-375C188A752D}" dt="2022-10-31T07:59:09.382" v="52" actId="20577"/>
        <pc:sldMkLst>
          <pc:docMk/>
          <pc:sldMk cId="83597079" sldId="40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5_1" csCatId="accent5" phldr="1"/>
      <dgm:spPr/>
      <dgm:t>
        <a:bodyPr/>
        <a:lstStyle/>
        <a:p>
          <a:endParaRPr lang="en-US"/>
        </a:p>
      </dgm:t>
    </dgm:pt>
    <dgm:pt modelId="{6DEFC8AA-A33F-48F8-9C25-E9B2128D92CD}">
      <dgm:prSet phldrT="[Text]" phldr="0"/>
      <dgm:spPr/>
      <dgm:t>
        <a:bodyPr/>
        <a:lstStyle/>
        <a:p>
          <a:pPr>
            <a:defRPr b="1"/>
          </a:pPr>
          <a:r>
            <a:rPr lang="en-US" dirty="0"/>
            <a:t>31/08/2022</a:t>
          </a:r>
        </a:p>
      </dgm:t>
    </dgm:pt>
    <dgm:pt modelId="{4FC1DB39-D67C-4219-80AD-A97F169B043F}" type="parTrans" cxnId="{0CF457AA-7E08-43AA-B4EA-CB4BC915031D}">
      <dgm:prSet/>
      <dgm:spPr/>
      <dgm:t>
        <a:bodyPr/>
        <a:lstStyle/>
        <a:p>
          <a:endParaRPr lang="en-US"/>
        </a:p>
      </dgm:t>
    </dgm:pt>
    <dgm:pt modelId="{F8E8046A-2F16-4D2A-B74B-D3F0F194FE09}" type="sibTrans" cxnId="{0CF457AA-7E08-43AA-B4EA-CB4BC915031D}">
      <dgm:prSet/>
      <dgm:spPr/>
      <dgm:t>
        <a:bodyPr/>
        <a:lstStyle/>
        <a:p>
          <a:endParaRPr lang="en-US"/>
        </a:p>
      </dgm:t>
    </dgm:pt>
    <dgm:pt modelId="{02DA89E2-C257-4D34-85AB-C9732260ABFD}">
      <dgm:prSet phldrT="[Text]"/>
      <dgm:spPr/>
      <dgm:t>
        <a:bodyPr/>
        <a:lstStyle/>
        <a:p>
          <a:r>
            <a:rPr lang="en-US" b="0" i="0" u="none" dirty="0"/>
            <a:t>Start of project</a:t>
          </a:r>
          <a:endParaRPr lang="en-US" dirty="0"/>
        </a:p>
      </dgm:t>
    </dgm:pt>
    <dgm:pt modelId="{96729367-96CC-4DF6-971A-47877F4EF6D3}" type="parTrans" cxnId="{EC023D72-357E-4D03-91A5-B6E6245BD9BE}">
      <dgm:prSet/>
      <dgm:spPr/>
      <dgm:t>
        <a:bodyPr/>
        <a:lstStyle/>
        <a:p>
          <a:endParaRPr lang="en-US"/>
        </a:p>
      </dgm:t>
    </dgm:pt>
    <dgm:pt modelId="{693C94AC-90AC-4B6B-8CFD-AA0505DB8FF5}" type="sibTrans" cxnId="{EC023D72-357E-4D03-91A5-B6E6245BD9BE}">
      <dgm:prSet/>
      <dgm:spPr/>
      <dgm:t>
        <a:bodyPr/>
        <a:lstStyle/>
        <a:p>
          <a:endParaRPr lang="en-US"/>
        </a:p>
      </dgm:t>
    </dgm:pt>
    <dgm:pt modelId="{1752C35D-091D-42C9-97A4-7263EAD0C8DF}">
      <dgm:prSet phldrT="[Text]" phldr="0"/>
      <dgm:spPr/>
      <dgm:t>
        <a:bodyPr/>
        <a:lstStyle/>
        <a:p>
          <a:pPr>
            <a:defRPr b="1"/>
          </a:pPr>
          <a:r>
            <a:rPr lang="en-US"/>
            <a:t>13/09/2022</a:t>
          </a:r>
          <a:endParaRPr lang="en-US" dirty="0"/>
        </a:p>
      </dgm:t>
    </dgm:pt>
    <dgm:pt modelId="{007A489C-02EA-497A-B2E3-DE199CC6A6AF}" type="parTrans" cxnId="{36E29CFB-BEC5-4A00-BAD3-CABA88CAA79C}">
      <dgm:prSet/>
      <dgm:spPr/>
      <dgm:t>
        <a:bodyPr/>
        <a:lstStyle/>
        <a:p>
          <a:endParaRPr lang="en-US"/>
        </a:p>
      </dgm:t>
    </dgm:pt>
    <dgm:pt modelId="{6E749565-A811-46F6-9583-60953F4A2804}" type="sibTrans" cxnId="{36E29CFB-BEC5-4A00-BAD3-CABA88CAA79C}">
      <dgm:prSet/>
      <dgm:spPr/>
      <dgm:t>
        <a:bodyPr/>
        <a:lstStyle/>
        <a:p>
          <a:endParaRPr lang="en-US"/>
        </a:p>
      </dgm:t>
    </dgm:pt>
    <dgm:pt modelId="{142BFE46-22E8-4F99-8DF5-0A21AEB1B949}">
      <dgm:prSet phldrT="[Text]" phldr="0"/>
      <dgm:spPr/>
      <dgm:t>
        <a:bodyPr/>
        <a:lstStyle/>
        <a:p>
          <a:pPr>
            <a:defRPr b="1"/>
          </a:pPr>
          <a:r>
            <a:rPr lang="en-US" dirty="0"/>
            <a:t>21/09/2022</a:t>
          </a:r>
        </a:p>
      </dgm:t>
    </dgm:pt>
    <dgm:pt modelId="{D949A27D-030D-4E30-8E3A-7C8A421244C3}" type="parTrans" cxnId="{95DA92B8-3129-4385-8113-97C1B03AED1A}">
      <dgm:prSet/>
      <dgm:spPr/>
      <dgm:t>
        <a:bodyPr/>
        <a:lstStyle/>
        <a:p>
          <a:endParaRPr lang="en-US"/>
        </a:p>
      </dgm:t>
    </dgm:pt>
    <dgm:pt modelId="{F5321377-0866-4CE1-92D6-060EB78CAD7D}" type="sibTrans" cxnId="{95DA92B8-3129-4385-8113-97C1B03AED1A}">
      <dgm:prSet/>
      <dgm:spPr/>
      <dgm:t>
        <a:bodyPr/>
        <a:lstStyle/>
        <a:p>
          <a:endParaRPr lang="en-US"/>
        </a:p>
      </dgm:t>
    </dgm:pt>
    <dgm:pt modelId="{772CED33-5D06-41ED-899A-1C1E881574F3}">
      <dgm:prSet phldrT="[Text]"/>
      <dgm:spPr/>
      <dgm:t>
        <a:bodyPr/>
        <a:lstStyle/>
        <a:p>
          <a:r>
            <a:rPr lang="en-US" dirty="0"/>
            <a:t>Review of Design Iteration 2</a:t>
          </a:r>
        </a:p>
      </dgm:t>
    </dgm:pt>
    <dgm:pt modelId="{AC599F2F-1DF8-4885-85B8-E16E90411785}" type="parTrans" cxnId="{8305AF8C-54EC-4B12-BDA8-D383DDF6CD01}">
      <dgm:prSet/>
      <dgm:spPr/>
      <dgm:t>
        <a:bodyPr/>
        <a:lstStyle/>
        <a:p>
          <a:endParaRPr lang="en-US"/>
        </a:p>
      </dgm:t>
    </dgm:pt>
    <dgm:pt modelId="{7783719F-0078-4B61-8A69-AE9DA37AC7A6}" type="sibTrans" cxnId="{8305AF8C-54EC-4B12-BDA8-D383DDF6CD01}">
      <dgm:prSet/>
      <dgm:spPr/>
      <dgm:t>
        <a:bodyPr/>
        <a:lstStyle/>
        <a:p>
          <a:endParaRPr lang="en-US"/>
        </a:p>
      </dgm:t>
    </dgm:pt>
    <dgm:pt modelId="{9C96BC61-12CE-4D88-A33A-24172F8C9093}">
      <dgm:prSet phldrT="[Text]" phldr="0"/>
      <dgm:spPr/>
      <dgm:t>
        <a:bodyPr/>
        <a:lstStyle/>
        <a:p>
          <a:pPr>
            <a:defRPr b="1"/>
          </a:pPr>
          <a:r>
            <a:rPr lang="en-US" dirty="0"/>
            <a:t>6/10/2022</a:t>
          </a:r>
        </a:p>
      </dgm:t>
    </dgm:pt>
    <dgm:pt modelId="{9BCB3D20-7BBD-46D9-9C75-5B146C68967F}" type="parTrans" cxnId="{D1E1A5D3-C066-44F3-A8A1-04B21DEA14C8}">
      <dgm:prSet/>
      <dgm:spPr/>
      <dgm:t>
        <a:bodyPr/>
        <a:lstStyle/>
        <a:p>
          <a:endParaRPr lang="en-US"/>
        </a:p>
      </dgm:t>
    </dgm:pt>
    <dgm:pt modelId="{F43E08B1-658A-4CAE-9A21-D3CA26981D7D}" type="sibTrans" cxnId="{D1E1A5D3-C066-44F3-A8A1-04B21DEA14C8}">
      <dgm:prSet/>
      <dgm:spPr/>
      <dgm:t>
        <a:bodyPr/>
        <a:lstStyle/>
        <a:p>
          <a:endParaRPr lang="en-US"/>
        </a:p>
      </dgm:t>
    </dgm:pt>
    <dgm:pt modelId="{17C5C899-4928-4A91-9118-B1B88F35334D}">
      <dgm:prSet phldrT="[Text]" phldr="0"/>
      <dgm:spPr/>
      <dgm:t>
        <a:bodyPr/>
        <a:lstStyle/>
        <a:p>
          <a:pPr>
            <a:defRPr b="1"/>
          </a:pPr>
          <a:r>
            <a:rPr lang="en-US" dirty="0"/>
            <a:t>27/10/2022</a:t>
          </a:r>
        </a:p>
      </dgm:t>
    </dgm:pt>
    <dgm:pt modelId="{B58FF708-2DC7-4BCD-930E-9D88BDBC287C}" type="parTrans" cxnId="{BD9C88F2-0075-40B0-9930-FB8C3BA4C3BD}">
      <dgm:prSet/>
      <dgm:spPr/>
      <dgm:t>
        <a:bodyPr/>
        <a:lstStyle/>
        <a:p>
          <a:endParaRPr lang="en-US"/>
        </a:p>
      </dgm:t>
    </dgm:pt>
    <dgm:pt modelId="{BD2708F4-6E06-475A-864F-F107D16BAECA}" type="sibTrans" cxnId="{BD9C88F2-0075-40B0-9930-FB8C3BA4C3BD}">
      <dgm:prSet/>
      <dgm:spPr/>
      <dgm:t>
        <a:bodyPr/>
        <a:lstStyle/>
        <a:p>
          <a:endParaRPr lang="en-US"/>
        </a:p>
      </dgm:t>
    </dgm:pt>
    <dgm:pt modelId="{81043E49-D4A3-4FA9-B131-7C2B501D506B}">
      <dgm:prSet/>
      <dgm:spPr/>
      <dgm:t>
        <a:bodyPr/>
        <a:lstStyle/>
        <a:p>
          <a:r>
            <a:rPr lang="en-US" b="0" i="0" u="none" dirty="0"/>
            <a:t>Finished the website</a:t>
          </a:r>
          <a:endParaRPr lang="en-US" dirty="0"/>
        </a:p>
      </dgm:t>
    </dgm:pt>
    <dgm:pt modelId="{26354EFB-D3C3-4D3F-9171-181DB305670C}" type="parTrans" cxnId="{39F43E16-7E60-4FCD-B390-24E04FA00902}">
      <dgm:prSet/>
      <dgm:spPr/>
      <dgm:t>
        <a:bodyPr/>
        <a:lstStyle/>
        <a:p>
          <a:endParaRPr lang="en-US"/>
        </a:p>
      </dgm:t>
    </dgm:pt>
    <dgm:pt modelId="{C4DF5EF5-7030-4508-8A8E-9DA946147122}" type="sibTrans" cxnId="{39F43E16-7E60-4FCD-B390-24E04FA00902}">
      <dgm:prSet/>
      <dgm:spPr/>
      <dgm:t>
        <a:bodyPr/>
        <a:lstStyle/>
        <a:p>
          <a:endParaRPr lang="en-US"/>
        </a:p>
      </dgm:t>
    </dgm:pt>
    <dgm:pt modelId="{73CBCC81-2B4D-4E2F-B643-A8DFEF1D7C40}">
      <dgm:prSet/>
      <dgm:spPr/>
      <dgm:t>
        <a:bodyPr/>
        <a:lstStyle/>
        <a:p>
          <a:r>
            <a:rPr lang="en-US" dirty="0"/>
            <a:t>Design choice was made by the client</a:t>
          </a:r>
        </a:p>
      </dgm:t>
    </dgm:pt>
    <dgm:pt modelId="{645C554D-D32B-427A-AD41-E9F2D5C76232}" type="parTrans" cxnId="{EE22D672-A5E4-46F7-A0AC-EF84E0DF40E9}">
      <dgm:prSet/>
      <dgm:spPr/>
      <dgm:t>
        <a:bodyPr/>
        <a:lstStyle/>
        <a:p>
          <a:endParaRPr lang="en-US"/>
        </a:p>
      </dgm:t>
    </dgm:pt>
    <dgm:pt modelId="{FB0B50DD-C6FD-4AF1-BCFF-2BC1000CECEB}" type="sibTrans" cxnId="{EE22D672-A5E4-46F7-A0AC-EF84E0DF40E9}">
      <dgm:prSet/>
      <dgm:spPr/>
      <dgm:t>
        <a:bodyPr/>
        <a:lstStyle/>
        <a:p>
          <a:endParaRPr lang="en-US"/>
        </a:p>
      </dgm:t>
    </dgm:pt>
    <dgm:pt modelId="{28E90498-585F-4559-BE89-421CEC64035D}">
      <dgm:prSet phldrT="[Text]"/>
      <dgm:spPr/>
      <dgm:t>
        <a:bodyPr/>
        <a:lstStyle/>
        <a:p>
          <a:r>
            <a:rPr lang="en-US" dirty="0"/>
            <a:t>Review of Design Iteration 1</a:t>
          </a:r>
        </a:p>
      </dgm:t>
    </dgm:pt>
    <dgm:pt modelId="{4D2FAB49-6C23-4E4B-85E8-483318D76F67}" type="sibTrans" cxnId="{665FE88E-4664-4989-94B0-FDF89189AD05}">
      <dgm:prSet/>
      <dgm:spPr/>
      <dgm:t>
        <a:bodyPr/>
        <a:lstStyle/>
        <a:p>
          <a:endParaRPr lang="en-US"/>
        </a:p>
      </dgm:t>
    </dgm:pt>
    <dgm:pt modelId="{988D5363-3BA0-4902-BF36-42E2F04F3C8F}" type="parTrans" cxnId="{665FE88E-4664-4989-94B0-FDF89189AD05}">
      <dgm:prSet/>
      <dgm:spPr/>
      <dgm:t>
        <a:bodyPr/>
        <a:lstStyle/>
        <a:p>
          <a:endParaRPr lang="en-US"/>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9525" cap="rnd" cmpd="sng" algn="ctr">
          <a:solidFill>
            <a:schemeClr val="accent5">
              <a:hueOff val="0"/>
              <a:satOff val="0"/>
              <a:lumOff val="0"/>
              <a:alphaOff val="0"/>
            </a:schemeClr>
          </a:solidFill>
          <a:prstDash val="dash"/>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1A98146C-9120-4645-8CE0-FFC5DFDDB0AF}" type="pres">
      <dgm:prSet presAssocID="{1752C35D-091D-42C9-97A4-7263EAD0C8DF}" presName="composite" presStyleCnt="0"/>
      <dgm:spPr/>
    </dgm:pt>
    <dgm:pt modelId="{E044750E-96CA-4C29-9512-B1C3E4ADB4BB}" type="pres">
      <dgm:prSet presAssocID="{1752C35D-091D-42C9-97A4-7263EAD0C8DF}" presName="L1TextContainer" presStyleLbl="revTx" presStyleIdx="1" presStyleCnt="5">
        <dgm:presLayoutVars>
          <dgm:chMax val="1"/>
          <dgm:chPref val="1"/>
          <dgm:bulletEnabled val="1"/>
        </dgm:presLayoutVars>
      </dgm:prSet>
      <dgm:spPr/>
    </dgm:pt>
    <dgm:pt modelId="{DDA9C62A-DEC6-4A3C-B9DE-21578D9C04C0}" type="pres">
      <dgm:prSet presAssocID="{1752C35D-091D-42C9-97A4-7263EAD0C8DF}" presName="L2TextContainerWrapper" presStyleCnt="0">
        <dgm:presLayoutVars>
          <dgm:chMax val="0"/>
          <dgm:chPref val="0"/>
          <dgm:bulletEnabled val="1"/>
        </dgm:presLayoutVars>
      </dgm:prSet>
      <dgm:spPr/>
    </dgm:pt>
    <dgm:pt modelId="{20A526D0-1FBE-4878-A446-4CDCC2332BDC}" type="pres">
      <dgm:prSet presAssocID="{1752C35D-091D-42C9-97A4-7263EAD0C8DF}" presName="L2TextContainer" presStyleLbl="bgAcc1" presStyleIdx="1" presStyleCnt="5"/>
      <dgm:spPr/>
    </dgm:pt>
    <dgm:pt modelId="{6E332D9F-6BC8-41CF-8D10-1ED4CE825E43}" type="pres">
      <dgm:prSet presAssocID="{1752C35D-091D-42C9-97A4-7263EAD0C8DF}" presName="FlexibleEmptyPlaceHolder" presStyleCnt="0"/>
      <dgm:spPr/>
    </dgm:pt>
    <dgm:pt modelId="{74DD07D9-086A-4268-AEC7-CC59B0882A52}" type="pres">
      <dgm:prSet presAssocID="{1752C35D-091D-42C9-97A4-7263EAD0C8DF}" presName="ConnectLine" presStyleLbl="sibTrans1D1" presStyleIdx="1" presStyleCnt="5"/>
      <dgm:spPr>
        <a:noFill/>
        <a:ln w="9525" cap="rnd" cmpd="sng" algn="ctr">
          <a:solidFill>
            <a:schemeClr val="accent5">
              <a:hueOff val="0"/>
              <a:satOff val="0"/>
              <a:lumOff val="0"/>
              <a:alphaOff val="0"/>
            </a:schemeClr>
          </a:solidFill>
          <a:prstDash val="dash"/>
        </a:ln>
        <a:effectLst/>
      </dgm:spPr>
    </dgm:pt>
    <dgm:pt modelId="{64A8AA80-97FE-4E36-94C1-F7E0B5ADE12B}" type="pres">
      <dgm:prSet presAssocID="{1752C35D-091D-42C9-97A4-7263EAD0C8DF}" presName="ConnectorPoint" presStyleLbl="alignNode1" presStyleIdx="1" presStyleCnt="5"/>
      <dgm:spPr/>
    </dgm:pt>
    <dgm:pt modelId="{3ED59300-3910-4EE4-94CB-2DADC8C66731}" type="pres">
      <dgm:prSet presAssocID="{1752C35D-091D-42C9-97A4-7263EAD0C8DF}" presName="EmptyPlaceHolder" presStyleCnt="0"/>
      <dgm:spPr/>
    </dgm:pt>
    <dgm:pt modelId="{B00BB0D2-F378-47A8-AE5C-1AE0953469E0}" type="pres">
      <dgm:prSet presAssocID="{6E749565-A811-46F6-9583-60953F4A2804}" presName="spaceBetweenRectangles" presStyleCnt="0"/>
      <dgm:spPr/>
    </dgm:pt>
    <dgm:pt modelId="{3D0FEA26-D4A4-48EE-847B-F03F7F7FD4B3}" type="pres">
      <dgm:prSet presAssocID="{142BFE46-22E8-4F99-8DF5-0A21AEB1B949}" presName="composite" presStyleCnt="0"/>
      <dgm:spPr/>
    </dgm:pt>
    <dgm:pt modelId="{9764142D-4C07-4C97-9BC9-08965C012893}" type="pres">
      <dgm:prSet presAssocID="{142BFE46-22E8-4F99-8DF5-0A21AEB1B949}" presName="L1TextContainer" presStyleLbl="revTx" presStyleIdx="2" presStyleCnt="5">
        <dgm:presLayoutVars>
          <dgm:chMax val="1"/>
          <dgm:chPref val="1"/>
          <dgm:bulletEnabled val="1"/>
        </dgm:presLayoutVars>
      </dgm:prSet>
      <dgm:spPr/>
    </dgm:pt>
    <dgm:pt modelId="{98C09A55-453F-4B49-BB17-D30748B0DE63}" type="pres">
      <dgm:prSet presAssocID="{142BFE46-22E8-4F99-8DF5-0A21AEB1B949}" presName="L2TextContainerWrapper" presStyleCnt="0">
        <dgm:presLayoutVars>
          <dgm:chMax val="0"/>
          <dgm:chPref val="0"/>
          <dgm:bulletEnabled val="1"/>
        </dgm:presLayoutVars>
      </dgm:prSet>
      <dgm:spPr/>
    </dgm:pt>
    <dgm:pt modelId="{9914EC5E-8C6B-4E85-9079-C937166C602B}" type="pres">
      <dgm:prSet presAssocID="{142BFE46-22E8-4F99-8DF5-0A21AEB1B949}" presName="L2TextContainer" presStyleLbl="bgAcc1" presStyleIdx="2" presStyleCnt="5"/>
      <dgm:spPr/>
    </dgm:pt>
    <dgm:pt modelId="{DD2E4185-D338-4ACA-A0A9-147F320E4D43}" type="pres">
      <dgm:prSet presAssocID="{142BFE46-22E8-4F99-8DF5-0A21AEB1B949}" presName="FlexibleEmptyPlaceHolder" presStyleCnt="0"/>
      <dgm:spPr/>
    </dgm:pt>
    <dgm:pt modelId="{93228E8D-1806-4719-983B-ED76A566A033}" type="pres">
      <dgm:prSet presAssocID="{142BFE46-22E8-4F99-8DF5-0A21AEB1B949}" presName="ConnectLine" presStyleLbl="sibTrans1D1" presStyleIdx="2" presStyleCnt="5"/>
      <dgm:spPr>
        <a:noFill/>
        <a:ln w="9525" cap="rnd" cmpd="sng" algn="ctr">
          <a:solidFill>
            <a:schemeClr val="accent5">
              <a:hueOff val="0"/>
              <a:satOff val="0"/>
              <a:lumOff val="0"/>
              <a:alphaOff val="0"/>
            </a:schemeClr>
          </a:solidFill>
          <a:prstDash val="dash"/>
        </a:ln>
        <a:effectLst/>
      </dgm:spPr>
    </dgm:pt>
    <dgm:pt modelId="{5233E8C4-4B59-4A37-AB4C-F36F06D30F57}" type="pres">
      <dgm:prSet presAssocID="{142BFE46-22E8-4F99-8DF5-0A21AEB1B949}" presName="ConnectorPoint" presStyleLbl="alignNode1" presStyleIdx="2" presStyleCnt="5"/>
      <dgm:spPr/>
    </dgm:pt>
    <dgm:pt modelId="{AE807788-AE95-4A3C-A097-DE90C0235BDA}" type="pres">
      <dgm:prSet presAssocID="{142BFE46-22E8-4F99-8DF5-0A21AEB1B949}" presName="EmptyPlaceHolder" presStyleCnt="0"/>
      <dgm:spPr/>
    </dgm:pt>
    <dgm:pt modelId="{133FA6CA-2BFB-4469-B876-09E153C3B3A2}" type="pres">
      <dgm:prSet presAssocID="{F5321377-0866-4CE1-92D6-060EB78CAD7D}" presName="spaceBetweenRectangles" presStyleCnt="0"/>
      <dgm:spPr/>
    </dgm:pt>
    <dgm:pt modelId="{96E1488C-A0F1-4E68-8900-2596C664C0E0}" type="pres">
      <dgm:prSet presAssocID="{9C96BC61-12CE-4D88-A33A-24172F8C9093}" presName="composite" presStyleCnt="0"/>
      <dgm:spPr/>
    </dgm:pt>
    <dgm:pt modelId="{D30E1874-FBDE-44FB-B69C-B905E5D00A67}" type="pres">
      <dgm:prSet presAssocID="{9C96BC61-12CE-4D88-A33A-24172F8C9093}" presName="L1TextContainer" presStyleLbl="revTx" presStyleIdx="3" presStyleCnt="5">
        <dgm:presLayoutVars>
          <dgm:chMax val="1"/>
          <dgm:chPref val="1"/>
          <dgm:bulletEnabled val="1"/>
        </dgm:presLayoutVars>
      </dgm:prSet>
      <dgm:spPr/>
    </dgm:pt>
    <dgm:pt modelId="{B80C1B80-23FF-46F8-89E3-531B2AEE2E6B}" type="pres">
      <dgm:prSet presAssocID="{9C96BC61-12CE-4D88-A33A-24172F8C9093}" presName="L2TextContainerWrapper" presStyleCnt="0">
        <dgm:presLayoutVars>
          <dgm:chMax val="0"/>
          <dgm:chPref val="0"/>
          <dgm:bulletEnabled val="1"/>
        </dgm:presLayoutVars>
      </dgm:prSet>
      <dgm:spPr/>
    </dgm:pt>
    <dgm:pt modelId="{CF40F476-7DD7-4786-8131-39BE08D061BE}" type="pres">
      <dgm:prSet presAssocID="{9C96BC61-12CE-4D88-A33A-24172F8C9093}" presName="L2TextContainer" presStyleLbl="bgAcc1" presStyleIdx="3" presStyleCnt="5"/>
      <dgm:spPr/>
    </dgm:pt>
    <dgm:pt modelId="{C71D90E4-FD6A-46D5-9BB8-35DE8EEACA1E}" type="pres">
      <dgm:prSet presAssocID="{9C96BC61-12CE-4D88-A33A-24172F8C9093}" presName="FlexibleEmptyPlaceHolder" presStyleCnt="0"/>
      <dgm:spPr/>
    </dgm:pt>
    <dgm:pt modelId="{D4423C72-F26F-4553-B677-90846372ED7C}" type="pres">
      <dgm:prSet presAssocID="{9C96BC61-12CE-4D88-A33A-24172F8C9093}" presName="ConnectLine" presStyleLbl="sibTrans1D1" presStyleIdx="3" presStyleCnt="5"/>
      <dgm:spPr>
        <a:noFill/>
        <a:ln w="9525" cap="rnd" cmpd="sng" algn="ctr">
          <a:solidFill>
            <a:schemeClr val="accent5">
              <a:hueOff val="0"/>
              <a:satOff val="0"/>
              <a:lumOff val="0"/>
              <a:alphaOff val="0"/>
            </a:schemeClr>
          </a:solidFill>
          <a:prstDash val="dash"/>
        </a:ln>
        <a:effectLst/>
      </dgm:spPr>
    </dgm:pt>
    <dgm:pt modelId="{4BCBC3FA-6883-47A8-888F-B2F3697CF04D}" type="pres">
      <dgm:prSet presAssocID="{9C96BC61-12CE-4D88-A33A-24172F8C9093}" presName="ConnectorPoint" presStyleLbl="alignNode1" presStyleIdx="3" presStyleCnt="5"/>
      <dgm:spPr/>
    </dgm:pt>
    <dgm:pt modelId="{5F94651A-394E-4461-8EF8-5908AD20810F}" type="pres">
      <dgm:prSet presAssocID="{9C96BC61-12CE-4D88-A33A-24172F8C9093}" presName="EmptyPlaceHolder" presStyleCnt="0"/>
      <dgm:spPr/>
    </dgm:pt>
    <dgm:pt modelId="{1390B2D0-F113-4D3D-8A5D-01304AF11A69}" type="pres">
      <dgm:prSet presAssocID="{F43E08B1-658A-4CAE-9A21-D3CA26981D7D}" presName="spaceBetweenRectangles" presStyleCnt="0"/>
      <dgm:spPr/>
    </dgm:pt>
    <dgm:pt modelId="{D4158BE4-F725-4B04-AB3D-52F768432446}" type="pres">
      <dgm:prSet presAssocID="{17C5C899-4928-4A91-9118-B1B88F35334D}" presName="composite" presStyleCnt="0"/>
      <dgm:spPr/>
    </dgm:pt>
    <dgm:pt modelId="{37C328E4-9F41-440E-AB99-50DC818F7AFB}" type="pres">
      <dgm:prSet presAssocID="{17C5C899-4928-4A91-9118-B1B88F35334D}" presName="L1TextContainer" presStyleLbl="revTx" presStyleIdx="4" presStyleCnt="5">
        <dgm:presLayoutVars>
          <dgm:chMax val="1"/>
          <dgm:chPref val="1"/>
          <dgm:bulletEnabled val="1"/>
        </dgm:presLayoutVars>
      </dgm:prSet>
      <dgm:spPr/>
    </dgm:pt>
    <dgm:pt modelId="{0CE16A8E-CC09-4A42-86D4-387D0C38F385}" type="pres">
      <dgm:prSet presAssocID="{17C5C899-4928-4A91-9118-B1B88F35334D}" presName="L2TextContainerWrapper" presStyleCnt="0">
        <dgm:presLayoutVars>
          <dgm:chMax val="0"/>
          <dgm:chPref val="0"/>
          <dgm:bulletEnabled val="1"/>
        </dgm:presLayoutVars>
      </dgm:prSet>
      <dgm:spPr/>
    </dgm:pt>
    <dgm:pt modelId="{CEF206F2-04D5-4BA7-821D-8253A0D43F2A}" type="pres">
      <dgm:prSet presAssocID="{17C5C899-4928-4A91-9118-B1B88F35334D}" presName="L2TextContainer" presStyleLbl="bgAcc1" presStyleIdx="4" presStyleCnt="5"/>
      <dgm:spPr/>
    </dgm:pt>
    <dgm:pt modelId="{D6183676-0D1F-47A8-A948-FEF136A22694}" type="pres">
      <dgm:prSet presAssocID="{17C5C899-4928-4A91-9118-B1B88F35334D}" presName="FlexibleEmptyPlaceHolder" presStyleCnt="0"/>
      <dgm:spPr/>
    </dgm:pt>
    <dgm:pt modelId="{CBE4CF10-C7E3-4127-A17E-788785652DAC}" type="pres">
      <dgm:prSet presAssocID="{17C5C899-4928-4A91-9118-B1B88F35334D}" presName="ConnectLine" presStyleLbl="sibTrans1D1" presStyleIdx="4" presStyleCnt="5"/>
      <dgm:spPr>
        <a:noFill/>
        <a:ln w="9525" cap="rnd" cmpd="sng" algn="ctr">
          <a:solidFill>
            <a:schemeClr val="accent5">
              <a:hueOff val="0"/>
              <a:satOff val="0"/>
              <a:lumOff val="0"/>
              <a:alphaOff val="0"/>
            </a:schemeClr>
          </a:solidFill>
          <a:prstDash val="dash"/>
        </a:ln>
        <a:effectLst/>
      </dgm:spPr>
    </dgm:pt>
    <dgm:pt modelId="{2F77F655-3A27-4AA9-98F2-7F4F4DC9E9B8}" type="pres">
      <dgm:prSet presAssocID="{17C5C899-4928-4A91-9118-B1B88F35334D}" presName="ConnectorPoint" presStyleLbl="alignNode1" presStyleIdx="4" presStyleCnt="5"/>
      <dgm:spPr/>
    </dgm:pt>
    <dgm:pt modelId="{3D1CE3C0-1313-4DE4-A98A-3C43E414077F}" type="pres">
      <dgm:prSet presAssocID="{17C5C899-4928-4A91-9118-B1B88F35334D}" presName="EmptyPlaceHolder" presStyleCnt="0"/>
      <dgm:spPr/>
    </dgm:pt>
  </dgm:ptLst>
  <dgm:cxnLst>
    <dgm:cxn modelId="{39F43E16-7E60-4FCD-B390-24E04FA00902}" srcId="{17C5C899-4928-4A91-9118-B1B88F35334D}" destId="{81043E49-D4A3-4FA9-B131-7C2B501D506B}" srcOrd="0" destOrd="0" parTransId="{26354EFB-D3C3-4D3F-9171-181DB305670C}" sibTransId="{C4DF5EF5-7030-4508-8A8E-9DA946147122}"/>
    <dgm:cxn modelId="{97A5D51F-8275-42D8-BB2D-70C43F0F61E3}" type="presOf" srcId="{81043E49-D4A3-4FA9-B131-7C2B501D506B}" destId="{CEF206F2-04D5-4BA7-821D-8253A0D43F2A}" srcOrd="0" destOrd="0" presId="urn:microsoft.com/office/officeart/2016/7/layout/BasicTimeline"/>
    <dgm:cxn modelId="{4701F521-7B61-4358-A162-7F59F96FD4B7}" type="presOf" srcId="{28E90498-585F-4559-BE89-421CEC64035D}" destId="{20A526D0-1FBE-4878-A446-4CDCC2332BDC}" srcOrd="0" destOrd="0" presId="urn:microsoft.com/office/officeart/2016/7/layout/BasicTimeline"/>
    <dgm:cxn modelId="{E1687A24-2680-4BC3-B5D1-F1EC6CD528E0}" type="presOf" srcId="{9C96BC61-12CE-4D88-A33A-24172F8C9093}" destId="{D30E1874-FBDE-44FB-B69C-B905E5D00A67}"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EE22D672-A5E4-46F7-A0AC-EF84E0DF40E9}" srcId="{9C96BC61-12CE-4D88-A33A-24172F8C9093}" destId="{73CBCC81-2B4D-4E2F-B643-A8DFEF1D7C40}" srcOrd="0" destOrd="0" parTransId="{645C554D-D32B-427A-AD41-E9F2D5C76232}" sibTransId="{FB0B50DD-C6FD-4AF1-BCFF-2BC1000CECEB}"/>
    <dgm:cxn modelId="{F7E28B83-6703-4A0D-913E-A5E2543998F1}" type="presOf" srcId="{73CBCC81-2B4D-4E2F-B643-A8DFEF1D7C40}" destId="{CF40F476-7DD7-4786-8131-39BE08D061BE}" srcOrd="0" destOrd="0" presId="urn:microsoft.com/office/officeart/2016/7/layout/BasicTimeline"/>
    <dgm:cxn modelId="{8305AF8C-54EC-4B12-BDA8-D383DDF6CD01}" srcId="{142BFE46-22E8-4F99-8DF5-0A21AEB1B949}" destId="{772CED33-5D06-41ED-899A-1C1E881574F3}" srcOrd="0" destOrd="0" parTransId="{AC599F2F-1DF8-4885-85B8-E16E90411785}" sibTransId="{7783719F-0078-4B61-8A69-AE9DA37AC7A6}"/>
    <dgm:cxn modelId="{665FE88E-4664-4989-94B0-FDF89189AD05}" srcId="{1752C35D-091D-42C9-97A4-7263EAD0C8DF}" destId="{28E90498-585F-4559-BE89-421CEC64035D}" srcOrd="0" destOrd="0" parTransId="{988D5363-3BA0-4902-BF36-42E2F04F3C8F}" sibTransId="{4D2FAB49-6C23-4E4B-85E8-483318D76F67}"/>
    <dgm:cxn modelId="{F7132DA7-C665-416D-AABA-5427CDB0A3F0}" type="presOf" srcId="{6DEFC8AA-A33F-48F8-9C25-E9B2128D92CD}" destId="{EC47C319-F262-452D-A3AA-636B0CDD3083}"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FBA552B3-7889-4D36-BC87-8F3EAD5EFFC9}" type="presOf" srcId="{17C5C899-4928-4A91-9118-B1B88F35334D}" destId="{37C328E4-9F41-440E-AB99-50DC818F7AFB}" srcOrd="0" destOrd="0" presId="urn:microsoft.com/office/officeart/2016/7/layout/BasicTimeline"/>
    <dgm:cxn modelId="{95DA92B8-3129-4385-8113-97C1B03AED1A}" srcId="{7D77B29B-D910-4EFE-8C3E-6ED9374D0A0A}" destId="{142BFE46-22E8-4F99-8DF5-0A21AEB1B949}" srcOrd="2" destOrd="0" parTransId="{D949A27D-030D-4E30-8E3A-7C8A421244C3}" sibTransId="{F5321377-0866-4CE1-92D6-060EB78CAD7D}"/>
    <dgm:cxn modelId="{8C2F78C2-543D-41A7-B6A0-2ECB434655B0}" type="presOf" srcId="{142BFE46-22E8-4F99-8DF5-0A21AEB1B949}" destId="{9764142D-4C07-4C97-9BC9-08965C012893}" srcOrd="0" destOrd="0" presId="urn:microsoft.com/office/officeart/2016/7/layout/BasicTimeline"/>
    <dgm:cxn modelId="{D1E1A5D3-C066-44F3-A8A1-04B21DEA14C8}" srcId="{7D77B29B-D910-4EFE-8C3E-6ED9374D0A0A}" destId="{9C96BC61-12CE-4D88-A33A-24172F8C9093}" srcOrd="3" destOrd="0" parTransId="{9BCB3D20-7BBD-46D9-9C75-5B146C68967F}" sibTransId="{F43E08B1-658A-4CAE-9A21-D3CA26981D7D}"/>
    <dgm:cxn modelId="{D94DB6DB-1E93-41A6-9427-0F37CC44C05B}" type="presOf" srcId="{1752C35D-091D-42C9-97A4-7263EAD0C8DF}" destId="{E044750E-96CA-4C29-9512-B1C3E4ADB4BB}" srcOrd="0" destOrd="0" presId="urn:microsoft.com/office/officeart/2016/7/layout/BasicTimeline"/>
    <dgm:cxn modelId="{A66AF5DC-7E5A-473D-A092-9B0ADCE73C29}" type="presOf" srcId="{02DA89E2-C257-4D34-85AB-C9732260ABFD}" destId="{699D6E05-2110-40CF-A9E1-513C5874F142}" srcOrd="0" destOrd="0" presId="urn:microsoft.com/office/officeart/2016/7/layout/BasicTimeline"/>
    <dgm:cxn modelId="{BD9C88F2-0075-40B0-9930-FB8C3BA4C3BD}" srcId="{7D77B29B-D910-4EFE-8C3E-6ED9374D0A0A}" destId="{17C5C899-4928-4A91-9118-B1B88F35334D}" srcOrd="4" destOrd="0" parTransId="{B58FF708-2DC7-4BCD-930E-9D88BDBC287C}" sibTransId="{BD2708F4-6E06-475A-864F-F107D16BAECA}"/>
    <dgm:cxn modelId="{24BEDAF3-E006-4D65-B085-0F49CBF21323}" type="presOf" srcId="{7D77B29B-D910-4EFE-8C3E-6ED9374D0A0A}" destId="{5FEC15BB-99AD-4B05-B8A4-D495102E65AF}" srcOrd="0" destOrd="0" presId="urn:microsoft.com/office/officeart/2016/7/layout/BasicTimeline"/>
    <dgm:cxn modelId="{E3F552F4-FBE7-45C9-861E-A243CB52D60A}" type="presOf" srcId="{772CED33-5D06-41ED-899A-1C1E881574F3}" destId="{9914EC5E-8C6B-4E85-9079-C937166C602B}" srcOrd="0" destOrd="0" presId="urn:microsoft.com/office/officeart/2016/7/layout/BasicTimeline"/>
    <dgm:cxn modelId="{36E29CFB-BEC5-4A00-BAD3-CABA88CAA79C}" srcId="{7D77B29B-D910-4EFE-8C3E-6ED9374D0A0A}" destId="{1752C35D-091D-42C9-97A4-7263EAD0C8DF}" srcOrd="1" destOrd="0" parTransId="{007A489C-02EA-497A-B2E3-DE199CC6A6AF}" sibTransId="{6E749565-A811-46F6-9583-60953F4A2804}"/>
    <dgm:cxn modelId="{1E6D2639-FB8B-4235-9628-95B269D275A2}" type="presParOf" srcId="{5FEC15BB-99AD-4B05-B8A4-D495102E65AF}" destId="{622AE48D-DC22-4466-870D-3DE2469321A1}" srcOrd="0" destOrd="0" presId="urn:microsoft.com/office/officeart/2016/7/layout/BasicTimeline"/>
    <dgm:cxn modelId="{85EB1965-599B-4EC5-9B71-111676EF98A0}" type="presParOf" srcId="{5FEC15BB-99AD-4B05-B8A4-D495102E65AF}" destId="{FC1F70CC-DBB3-4FEB-88D2-FD595F4772A4}" srcOrd="1" destOrd="0" presId="urn:microsoft.com/office/officeart/2016/7/layout/BasicTimeline"/>
    <dgm:cxn modelId="{03D96ACF-854D-497A-88B2-11F6D7B9239E}" type="presParOf" srcId="{FC1F70CC-DBB3-4FEB-88D2-FD595F4772A4}" destId="{5EB29EE4-E672-42FE-B784-939302E117E4}" srcOrd="0" destOrd="0" presId="urn:microsoft.com/office/officeart/2016/7/layout/BasicTimeline"/>
    <dgm:cxn modelId="{FFB48089-13AC-4068-B42C-200EEB2A524A}" type="presParOf" srcId="{5EB29EE4-E672-42FE-B784-939302E117E4}" destId="{EC47C319-F262-452D-A3AA-636B0CDD3083}" srcOrd="0" destOrd="0" presId="urn:microsoft.com/office/officeart/2016/7/layout/BasicTimeline"/>
    <dgm:cxn modelId="{1CF00B8E-2B87-48BB-AB46-34C187582263}" type="presParOf" srcId="{5EB29EE4-E672-42FE-B784-939302E117E4}" destId="{6D591BD4-A6B3-44F5-89AA-1412468CD1DF}" srcOrd="1" destOrd="0" presId="urn:microsoft.com/office/officeart/2016/7/layout/BasicTimeline"/>
    <dgm:cxn modelId="{DB6B1D91-A381-484B-AE6F-2674E55EF31A}" type="presParOf" srcId="{6D591BD4-A6B3-44F5-89AA-1412468CD1DF}" destId="{699D6E05-2110-40CF-A9E1-513C5874F142}" srcOrd="0" destOrd="0" presId="urn:microsoft.com/office/officeart/2016/7/layout/BasicTimeline"/>
    <dgm:cxn modelId="{AA3CCBCD-B5E5-400A-9FCC-7F78E29A0698}" type="presParOf" srcId="{6D591BD4-A6B3-44F5-89AA-1412468CD1DF}" destId="{5F7216E5-CBB6-4F0D-AEC0-502B264EB261}" srcOrd="1" destOrd="0" presId="urn:microsoft.com/office/officeart/2016/7/layout/BasicTimeline"/>
    <dgm:cxn modelId="{B7B45728-5A15-42C2-A2BD-C91588C54978}" type="presParOf" srcId="{5EB29EE4-E672-42FE-B784-939302E117E4}" destId="{84F43E91-3923-4169-8319-03B48B626FF2}" srcOrd="2" destOrd="0" presId="urn:microsoft.com/office/officeart/2016/7/layout/BasicTimeline"/>
    <dgm:cxn modelId="{27A30437-9F1E-459E-A94A-D7AAE025BD0F}" type="presParOf" srcId="{5EB29EE4-E672-42FE-B784-939302E117E4}" destId="{3A873ED9-D53F-460D-B163-AFB5B4D10D91}" srcOrd="3" destOrd="0" presId="urn:microsoft.com/office/officeart/2016/7/layout/BasicTimeline"/>
    <dgm:cxn modelId="{AE723C70-1BE1-4E42-A528-B600BCA97C04}" type="presParOf" srcId="{5EB29EE4-E672-42FE-B784-939302E117E4}" destId="{483A2AE2-D88B-4241-8D3B-02042E557401}" srcOrd="4" destOrd="0" presId="urn:microsoft.com/office/officeart/2016/7/layout/BasicTimeline"/>
    <dgm:cxn modelId="{1A970717-E38A-4C80-A88C-8670180B3306}" type="presParOf" srcId="{FC1F70CC-DBB3-4FEB-88D2-FD595F4772A4}" destId="{33DB8C7D-0E2D-4DC6-BBED-1A25F10E3744}" srcOrd="1" destOrd="0" presId="urn:microsoft.com/office/officeart/2016/7/layout/BasicTimeline"/>
    <dgm:cxn modelId="{A1EC18BD-C691-45F5-A0BF-AA2C3580D39C}" type="presParOf" srcId="{FC1F70CC-DBB3-4FEB-88D2-FD595F4772A4}" destId="{1A98146C-9120-4645-8CE0-FFC5DFDDB0AF}" srcOrd="2" destOrd="0" presId="urn:microsoft.com/office/officeart/2016/7/layout/BasicTimeline"/>
    <dgm:cxn modelId="{01F7C7BE-345F-4149-BC71-7B12DE710E9E}" type="presParOf" srcId="{1A98146C-9120-4645-8CE0-FFC5DFDDB0AF}" destId="{E044750E-96CA-4C29-9512-B1C3E4ADB4BB}" srcOrd="0" destOrd="0" presId="urn:microsoft.com/office/officeart/2016/7/layout/BasicTimeline"/>
    <dgm:cxn modelId="{0EA5B86C-91FD-4002-990B-FF05F62967F3}" type="presParOf" srcId="{1A98146C-9120-4645-8CE0-FFC5DFDDB0AF}" destId="{DDA9C62A-DEC6-4A3C-B9DE-21578D9C04C0}" srcOrd="1" destOrd="0" presId="urn:microsoft.com/office/officeart/2016/7/layout/BasicTimeline"/>
    <dgm:cxn modelId="{3D44A66B-4E3D-4D59-A6EE-D0157506F81B}" type="presParOf" srcId="{DDA9C62A-DEC6-4A3C-B9DE-21578D9C04C0}" destId="{20A526D0-1FBE-4878-A446-4CDCC2332BDC}" srcOrd="0" destOrd="0" presId="urn:microsoft.com/office/officeart/2016/7/layout/BasicTimeline"/>
    <dgm:cxn modelId="{DCD7BBA1-E382-45E1-879A-AA38CD3D6199}" type="presParOf" srcId="{DDA9C62A-DEC6-4A3C-B9DE-21578D9C04C0}" destId="{6E332D9F-6BC8-41CF-8D10-1ED4CE825E43}" srcOrd="1" destOrd="0" presId="urn:microsoft.com/office/officeart/2016/7/layout/BasicTimeline"/>
    <dgm:cxn modelId="{142DB289-5DED-4AD0-817E-5892A34CFBEA}" type="presParOf" srcId="{1A98146C-9120-4645-8CE0-FFC5DFDDB0AF}" destId="{74DD07D9-086A-4268-AEC7-CC59B0882A52}" srcOrd="2" destOrd="0" presId="urn:microsoft.com/office/officeart/2016/7/layout/BasicTimeline"/>
    <dgm:cxn modelId="{74C20773-BF62-4EE0-AE83-E0A65EDA1C6F}" type="presParOf" srcId="{1A98146C-9120-4645-8CE0-FFC5DFDDB0AF}" destId="{64A8AA80-97FE-4E36-94C1-F7E0B5ADE12B}" srcOrd="3" destOrd="0" presId="urn:microsoft.com/office/officeart/2016/7/layout/BasicTimeline"/>
    <dgm:cxn modelId="{CB35E982-1FB9-432A-BC3E-C4BDE2B14138}" type="presParOf" srcId="{1A98146C-9120-4645-8CE0-FFC5DFDDB0AF}" destId="{3ED59300-3910-4EE4-94CB-2DADC8C66731}" srcOrd="4" destOrd="0" presId="urn:microsoft.com/office/officeart/2016/7/layout/BasicTimeline"/>
    <dgm:cxn modelId="{B31AB180-F927-409E-880F-20E79003AC05}" type="presParOf" srcId="{FC1F70CC-DBB3-4FEB-88D2-FD595F4772A4}" destId="{B00BB0D2-F378-47A8-AE5C-1AE0953469E0}" srcOrd="3" destOrd="0" presId="urn:microsoft.com/office/officeart/2016/7/layout/BasicTimeline"/>
    <dgm:cxn modelId="{E532136B-AD59-4054-A4DF-7C34E27C5931}" type="presParOf" srcId="{FC1F70CC-DBB3-4FEB-88D2-FD595F4772A4}" destId="{3D0FEA26-D4A4-48EE-847B-F03F7F7FD4B3}" srcOrd="4" destOrd="0" presId="urn:microsoft.com/office/officeart/2016/7/layout/BasicTimeline"/>
    <dgm:cxn modelId="{38322FBF-2E4C-498A-B96A-CC43249CBA5E}" type="presParOf" srcId="{3D0FEA26-D4A4-48EE-847B-F03F7F7FD4B3}" destId="{9764142D-4C07-4C97-9BC9-08965C012893}" srcOrd="0" destOrd="0" presId="urn:microsoft.com/office/officeart/2016/7/layout/BasicTimeline"/>
    <dgm:cxn modelId="{302679EF-0DE8-4151-947B-5FCC731C5C00}" type="presParOf" srcId="{3D0FEA26-D4A4-48EE-847B-F03F7F7FD4B3}" destId="{98C09A55-453F-4B49-BB17-D30748B0DE63}" srcOrd="1" destOrd="0" presId="urn:microsoft.com/office/officeart/2016/7/layout/BasicTimeline"/>
    <dgm:cxn modelId="{C1F3123B-8BDB-4595-825E-C13E9024E050}" type="presParOf" srcId="{98C09A55-453F-4B49-BB17-D30748B0DE63}" destId="{9914EC5E-8C6B-4E85-9079-C937166C602B}" srcOrd="0" destOrd="0" presId="urn:microsoft.com/office/officeart/2016/7/layout/BasicTimeline"/>
    <dgm:cxn modelId="{C3019A96-3768-49B7-B2DC-F0468C3A9C5D}" type="presParOf" srcId="{98C09A55-453F-4B49-BB17-D30748B0DE63}" destId="{DD2E4185-D338-4ACA-A0A9-147F320E4D43}" srcOrd="1" destOrd="0" presId="urn:microsoft.com/office/officeart/2016/7/layout/BasicTimeline"/>
    <dgm:cxn modelId="{D8622B8C-EA3A-4EFE-9701-C5F7D9CBE05F}" type="presParOf" srcId="{3D0FEA26-D4A4-48EE-847B-F03F7F7FD4B3}" destId="{93228E8D-1806-4719-983B-ED76A566A033}" srcOrd="2" destOrd="0" presId="urn:microsoft.com/office/officeart/2016/7/layout/BasicTimeline"/>
    <dgm:cxn modelId="{CD15EBBA-23B4-4C49-AE39-42C3D43D5686}" type="presParOf" srcId="{3D0FEA26-D4A4-48EE-847B-F03F7F7FD4B3}" destId="{5233E8C4-4B59-4A37-AB4C-F36F06D30F57}" srcOrd="3" destOrd="0" presId="urn:microsoft.com/office/officeart/2016/7/layout/BasicTimeline"/>
    <dgm:cxn modelId="{24C19586-555C-4EA1-BD0A-1B262B2E0915}" type="presParOf" srcId="{3D0FEA26-D4A4-48EE-847B-F03F7F7FD4B3}" destId="{AE807788-AE95-4A3C-A097-DE90C0235BDA}" srcOrd="4" destOrd="0" presId="urn:microsoft.com/office/officeart/2016/7/layout/BasicTimeline"/>
    <dgm:cxn modelId="{77C2B5BC-2E74-4F9C-9CA0-AD4A051F4DB2}" type="presParOf" srcId="{FC1F70CC-DBB3-4FEB-88D2-FD595F4772A4}" destId="{133FA6CA-2BFB-4469-B876-09E153C3B3A2}" srcOrd="5" destOrd="0" presId="urn:microsoft.com/office/officeart/2016/7/layout/BasicTimeline"/>
    <dgm:cxn modelId="{1681499C-481B-45C4-842F-DF1C21B066FA}" type="presParOf" srcId="{FC1F70CC-DBB3-4FEB-88D2-FD595F4772A4}" destId="{96E1488C-A0F1-4E68-8900-2596C664C0E0}" srcOrd="6" destOrd="0" presId="urn:microsoft.com/office/officeart/2016/7/layout/BasicTimeline"/>
    <dgm:cxn modelId="{50FDC3BA-A021-400C-89F5-41694236E90A}" type="presParOf" srcId="{96E1488C-A0F1-4E68-8900-2596C664C0E0}" destId="{D30E1874-FBDE-44FB-B69C-B905E5D00A67}" srcOrd="0" destOrd="0" presId="urn:microsoft.com/office/officeart/2016/7/layout/BasicTimeline"/>
    <dgm:cxn modelId="{05D14CED-0840-4415-B2EE-C8E9C6ED35E4}" type="presParOf" srcId="{96E1488C-A0F1-4E68-8900-2596C664C0E0}" destId="{B80C1B80-23FF-46F8-89E3-531B2AEE2E6B}" srcOrd="1" destOrd="0" presId="urn:microsoft.com/office/officeart/2016/7/layout/BasicTimeline"/>
    <dgm:cxn modelId="{4AFBF069-E031-4323-A889-A486A680B1C0}" type="presParOf" srcId="{B80C1B80-23FF-46F8-89E3-531B2AEE2E6B}" destId="{CF40F476-7DD7-4786-8131-39BE08D061BE}" srcOrd="0" destOrd="0" presId="urn:microsoft.com/office/officeart/2016/7/layout/BasicTimeline"/>
    <dgm:cxn modelId="{A7A87CA7-8749-4A9C-90F7-2535F83F9247}" type="presParOf" srcId="{B80C1B80-23FF-46F8-89E3-531B2AEE2E6B}" destId="{C71D90E4-FD6A-46D5-9BB8-35DE8EEACA1E}" srcOrd="1" destOrd="0" presId="urn:microsoft.com/office/officeart/2016/7/layout/BasicTimeline"/>
    <dgm:cxn modelId="{A217934F-97DA-4F9B-BB12-D63959A3BC6A}" type="presParOf" srcId="{96E1488C-A0F1-4E68-8900-2596C664C0E0}" destId="{D4423C72-F26F-4553-B677-90846372ED7C}" srcOrd="2" destOrd="0" presId="urn:microsoft.com/office/officeart/2016/7/layout/BasicTimeline"/>
    <dgm:cxn modelId="{9F053B28-395A-4EE0-9A04-4A9C783AE670}" type="presParOf" srcId="{96E1488C-A0F1-4E68-8900-2596C664C0E0}" destId="{4BCBC3FA-6883-47A8-888F-B2F3697CF04D}" srcOrd="3" destOrd="0" presId="urn:microsoft.com/office/officeart/2016/7/layout/BasicTimeline"/>
    <dgm:cxn modelId="{F68278CB-86B1-4BD5-BB81-77B959639D63}" type="presParOf" srcId="{96E1488C-A0F1-4E68-8900-2596C664C0E0}" destId="{5F94651A-394E-4461-8EF8-5908AD20810F}" srcOrd="4" destOrd="0" presId="urn:microsoft.com/office/officeart/2016/7/layout/BasicTimeline"/>
    <dgm:cxn modelId="{E8B2A24D-8EB1-4C1F-B835-563787C567DD}" type="presParOf" srcId="{FC1F70CC-DBB3-4FEB-88D2-FD595F4772A4}" destId="{1390B2D0-F113-4D3D-8A5D-01304AF11A69}" srcOrd="7" destOrd="0" presId="urn:microsoft.com/office/officeart/2016/7/layout/BasicTimeline"/>
    <dgm:cxn modelId="{99D1E0BE-FC79-4107-9BC2-9B42B1F6A5DC}" type="presParOf" srcId="{FC1F70CC-DBB3-4FEB-88D2-FD595F4772A4}" destId="{D4158BE4-F725-4B04-AB3D-52F768432446}" srcOrd="8" destOrd="0" presId="urn:microsoft.com/office/officeart/2016/7/layout/BasicTimeline"/>
    <dgm:cxn modelId="{CE049DA6-E42A-4DCE-8377-96C4903FA1BD}" type="presParOf" srcId="{D4158BE4-F725-4B04-AB3D-52F768432446}" destId="{37C328E4-9F41-440E-AB99-50DC818F7AFB}" srcOrd="0" destOrd="0" presId="urn:microsoft.com/office/officeart/2016/7/layout/BasicTimeline"/>
    <dgm:cxn modelId="{4B100426-7567-4277-A8DD-99D13AC8993F}" type="presParOf" srcId="{D4158BE4-F725-4B04-AB3D-52F768432446}" destId="{0CE16A8E-CC09-4A42-86D4-387D0C38F385}" srcOrd="1" destOrd="0" presId="urn:microsoft.com/office/officeart/2016/7/layout/BasicTimeline"/>
    <dgm:cxn modelId="{5D557EF2-EC84-4283-AF3E-E0B93E3A1B34}" type="presParOf" srcId="{0CE16A8E-CC09-4A42-86D4-387D0C38F385}" destId="{CEF206F2-04D5-4BA7-821D-8253A0D43F2A}" srcOrd="0" destOrd="0" presId="urn:microsoft.com/office/officeart/2016/7/layout/BasicTimeline"/>
    <dgm:cxn modelId="{124889C7-BB69-4EB7-82B3-9245FB083A49}" type="presParOf" srcId="{0CE16A8E-CC09-4A42-86D4-387D0C38F385}" destId="{D6183676-0D1F-47A8-A948-FEF136A22694}" srcOrd="1" destOrd="0" presId="urn:microsoft.com/office/officeart/2016/7/layout/BasicTimeline"/>
    <dgm:cxn modelId="{B7AF9945-215D-4A55-8812-610090C00F27}" type="presParOf" srcId="{D4158BE4-F725-4B04-AB3D-52F768432446}" destId="{CBE4CF10-C7E3-4127-A17E-788785652DAC}" srcOrd="2" destOrd="0" presId="urn:microsoft.com/office/officeart/2016/7/layout/BasicTimeline"/>
    <dgm:cxn modelId="{54D46053-B734-412D-A48A-825FDA482BAB}" type="presParOf" srcId="{D4158BE4-F725-4B04-AB3D-52F768432446}" destId="{2F77F655-3A27-4AA9-98F2-7F4F4DC9E9B8}" srcOrd="3" destOrd="0" presId="urn:microsoft.com/office/officeart/2016/7/layout/BasicTimeline"/>
    <dgm:cxn modelId="{40D5D183-B3AC-40C9-8246-D4946FD5C3EF}" type="presParOf" srcId="{D4158BE4-F725-4B04-AB3D-52F768432446}" destId="{3D1CE3C0-1313-4DE4-A98A-3C43E414077F}"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1857375"/>
          <a:ext cx="10353675" cy="0"/>
        </a:xfrm>
        <a:prstGeom prst="line">
          <a:avLst/>
        </a:prstGeom>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194131" y="1994820"/>
          <a:ext cx="2740488"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31/08/2022</a:t>
          </a:r>
        </a:p>
      </dsp:txBody>
      <dsp:txXfrm>
        <a:off x="194131" y="1994820"/>
        <a:ext cx="2740488" cy="419766"/>
      </dsp:txXfrm>
    </dsp:sp>
    <dsp:sp modelId="{699D6E05-2110-40CF-A9E1-513C5874F142}">
      <dsp:nvSpPr>
        <dsp:cNvPr id="0" name=""/>
        <dsp:cNvSpPr/>
      </dsp:nvSpPr>
      <dsp:spPr>
        <a:xfrm>
          <a:off x="7279" y="518207"/>
          <a:ext cx="3114191" cy="633364"/>
        </a:xfrm>
        <a:prstGeom prst="roundRect">
          <a:avLst/>
        </a:prstGeom>
        <a:solidFill>
          <a:schemeClr val="accent5">
            <a:alpha val="90000"/>
            <a:tint val="4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i="0" u="none" kern="1200" dirty="0"/>
            <a:t>Start of project</a:t>
          </a:r>
          <a:endParaRPr lang="en-US" sz="1300" kern="1200" dirty="0"/>
        </a:p>
      </dsp:txBody>
      <dsp:txXfrm>
        <a:off x="38197" y="549125"/>
        <a:ext cx="3052355" cy="571528"/>
      </dsp:txXfrm>
    </dsp:sp>
    <dsp:sp modelId="{84F43E91-3923-4169-8319-03B48B626FF2}">
      <dsp:nvSpPr>
        <dsp:cNvPr id="0" name=""/>
        <dsp:cNvSpPr/>
      </dsp:nvSpPr>
      <dsp:spPr>
        <a:xfrm>
          <a:off x="1564375"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44750E-96CA-4C29-9512-B1C3E4ADB4BB}">
      <dsp:nvSpPr>
        <dsp:cNvPr id="0" name=""/>
        <dsp:cNvSpPr/>
      </dsp:nvSpPr>
      <dsp:spPr>
        <a:xfrm>
          <a:off x="2000362" y="1300162"/>
          <a:ext cx="2740488"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a:t>13/09/2022</a:t>
          </a:r>
          <a:endParaRPr lang="en-US" sz="1600" kern="1200" dirty="0"/>
        </a:p>
      </dsp:txBody>
      <dsp:txXfrm>
        <a:off x="2000362" y="1300162"/>
        <a:ext cx="2740488" cy="419766"/>
      </dsp:txXfrm>
    </dsp:sp>
    <dsp:sp modelId="{3A873ED9-D53F-460D-B163-AFB5B4D10D91}">
      <dsp:nvSpPr>
        <dsp:cNvPr id="0" name=""/>
        <dsp:cNvSpPr/>
      </dsp:nvSpPr>
      <dsp:spPr>
        <a:xfrm>
          <a:off x="1536514" y="1829514"/>
          <a:ext cx="55721" cy="55721"/>
        </a:xfrm>
        <a:prstGeom prst="ellipse">
          <a:avLst/>
        </a:prstGeom>
        <a:solidFill>
          <a:schemeClr val="lt1">
            <a:hueOff val="0"/>
            <a:satOff val="0"/>
            <a:lumOff val="0"/>
            <a:alphaOff val="0"/>
          </a:schemeClr>
        </a:solidFill>
        <a:ln w="1587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526D0-1FBE-4878-A446-4CDCC2332BDC}">
      <dsp:nvSpPr>
        <dsp:cNvPr id="0" name=""/>
        <dsp:cNvSpPr/>
      </dsp:nvSpPr>
      <dsp:spPr>
        <a:xfrm>
          <a:off x="1813510" y="2563177"/>
          <a:ext cx="3114191" cy="633364"/>
        </a:xfrm>
        <a:prstGeom prst="roundRect">
          <a:avLst/>
        </a:prstGeom>
        <a:solidFill>
          <a:schemeClr val="accent5">
            <a:alpha val="90000"/>
            <a:tint val="4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Review of Design Iteration 1</a:t>
          </a:r>
        </a:p>
      </dsp:txBody>
      <dsp:txXfrm>
        <a:off x="1844428" y="2594095"/>
        <a:ext cx="3052355" cy="571528"/>
      </dsp:txXfrm>
    </dsp:sp>
    <dsp:sp modelId="{74DD07D9-086A-4268-AEC7-CC59B0882A52}">
      <dsp:nvSpPr>
        <dsp:cNvPr id="0" name=""/>
        <dsp:cNvSpPr/>
      </dsp:nvSpPr>
      <dsp:spPr>
        <a:xfrm>
          <a:off x="3370606" y="1857374"/>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764142D-4C07-4C97-9BC9-08965C012893}">
      <dsp:nvSpPr>
        <dsp:cNvPr id="0" name=""/>
        <dsp:cNvSpPr/>
      </dsp:nvSpPr>
      <dsp:spPr>
        <a:xfrm>
          <a:off x="3806593" y="1994820"/>
          <a:ext cx="2740488"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21/09/2022</a:t>
          </a:r>
        </a:p>
      </dsp:txBody>
      <dsp:txXfrm>
        <a:off x="3806593" y="1994820"/>
        <a:ext cx="2740488" cy="419766"/>
      </dsp:txXfrm>
    </dsp:sp>
    <dsp:sp modelId="{64A8AA80-97FE-4E36-94C1-F7E0B5ADE12B}">
      <dsp:nvSpPr>
        <dsp:cNvPr id="0" name=""/>
        <dsp:cNvSpPr/>
      </dsp:nvSpPr>
      <dsp:spPr>
        <a:xfrm>
          <a:off x="3342745" y="1829514"/>
          <a:ext cx="55721" cy="55721"/>
        </a:xfrm>
        <a:prstGeom prst="ellipse">
          <a:avLst/>
        </a:prstGeom>
        <a:solidFill>
          <a:schemeClr val="lt1">
            <a:hueOff val="0"/>
            <a:satOff val="0"/>
            <a:lumOff val="0"/>
            <a:alphaOff val="0"/>
          </a:schemeClr>
        </a:solidFill>
        <a:ln w="1587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4EC5E-8C6B-4E85-9079-C937166C602B}">
      <dsp:nvSpPr>
        <dsp:cNvPr id="0" name=""/>
        <dsp:cNvSpPr/>
      </dsp:nvSpPr>
      <dsp:spPr>
        <a:xfrm>
          <a:off x="3619741" y="518207"/>
          <a:ext cx="3114191" cy="633364"/>
        </a:xfrm>
        <a:prstGeom prst="roundRect">
          <a:avLst/>
        </a:prstGeom>
        <a:solidFill>
          <a:schemeClr val="accent5">
            <a:alpha val="90000"/>
            <a:tint val="4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Review of Design Iteration 2</a:t>
          </a:r>
        </a:p>
      </dsp:txBody>
      <dsp:txXfrm>
        <a:off x="3650659" y="549125"/>
        <a:ext cx="3052355" cy="571528"/>
      </dsp:txXfrm>
    </dsp:sp>
    <dsp:sp modelId="{93228E8D-1806-4719-983B-ED76A566A033}">
      <dsp:nvSpPr>
        <dsp:cNvPr id="0" name=""/>
        <dsp:cNvSpPr/>
      </dsp:nvSpPr>
      <dsp:spPr>
        <a:xfrm>
          <a:off x="5176837"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30E1874-FBDE-44FB-B69C-B905E5D00A67}">
      <dsp:nvSpPr>
        <dsp:cNvPr id="0" name=""/>
        <dsp:cNvSpPr/>
      </dsp:nvSpPr>
      <dsp:spPr>
        <a:xfrm>
          <a:off x="5612824" y="1300162"/>
          <a:ext cx="2740488"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6/10/2022</a:t>
          </a:r>
        </a:p>
      </dsp:txBody>
      <dsp:txXfrm>
        <a:off x="5612824" y="1300162"/>
        <a:ext cx="2740488" cy="419766"/>
      </dsp:txXfrm>
    </dsp:sp>
    <dsp:sp modelId="{5233E8C4-4B59-4A37-AB4C-F36F06D30F57}">
      <dsp:nvSpPr>
        <dsp:cNvPr id="0" name=""/>
        <dsp:cNvSpPr/>
      </dsp:nvSpPr>
      <dsp:spPr>
        <a:xfrm>
          <a:off x="5148976" y="1829514"/>
          <a:ext cx="55721" cy="55721"/>
        </a:xfrm>
        <a:prstGeom prst="ellipse">
          <a:avLst/>
        </a:prstGeom>
        <a:solidFill>
          <a:schemeClr val="lt1">
            <a:hueOff val="0"/>
            <a:satOff val="0"/>
            <a:lumOff val="0"/>
            <a:alphaOff val="0"/>
          </a:schemeClr>
        </a:solidFill>
        <a:ln w="1587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0F476-7DD7-4786-8131-39BE08D061BE}">
      <dsp:nvSpPr>
        <dsp:cNvPr id="0" name=""/>
        <dsp:cNvSpPr/>
      </dsp:nvSpPr>
      <dsp:spPr>
        <a:xfrm>
          <a:off x="5425972" y="2563177"/>
          <a:ext cx="3114191" cy="633364"/>
        </a:xfrm>
        <a:prstGeom prst="roundRect">
          <a:avLst/>
        </a:prstGeom>
        <a:solidFill>
          <a:schemeClr val="accent5">
            <a:alpha val="90000"/>
            <a:tint val="4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Design choice was made by the client</a:t>
          </a:r>
        </a:p>
      </dsp:txBody>
      <dsp:txXfrm>
        <a:off x="5456890" y="2594095"/>
        <a:ext cx="3052355" cy="571528"/>
      </dsp:txXfrm>
    </dsp:sp>
    <dsp:sp modelId="{D4423C72-F26F-4553-B677-90846372ED7C}">
      <dsp:nvSpPr>
        <dsp:cNvPr id="0" name=""/>
        <dsp:cNvSpPr/>
      </dsp:nvSpPr>
      <dsp:spPr>
        <a:xfrm>
          <a:off x="6983068" y="1857374"/>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7C328E4-9F41-440E-AB99-50DC818F7AFB}">
      <dsp:nvSpPr>
        <dsp:cNvPr id="0" name=""/>
        <dsp:cNvSpPr/>
      </dsp:nvSpPr>
      <dsp:spPr>
        <a:xfrm>
          <a:off x="7419055" y="1994820"/>
          <a:ext cx="2740488"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27/10/2022</a:t>
          </a:r>
        </a:p>
      </dsp:txBody>
      <dsp:txXfrm>
        <a:off x="7419055" y="1994820"/>
        <a:ext cx="2740488" cy="419766"/>
      </dsp:txXfrm>
    </dsp:sp>
    <dsp:sp modelId="{4BCBC3FA-6883-47A8-888F-B2F3697CF04D}">
      <dsp:nvSpPr>
        <dsp:cNvPr id="0" name=""/>
        <dsp:cNvSpPr/>
      </dsp:nvSpPr>
      <dsp:spPr>
        <a:xfrm>
          <a:off x="6955207" y="1829514"/>
          <a:ext cx="55721" cy="55721"/>
        </a:xfrm>
        <a:prstGeom prst="ellipse">
          <a:avLst/>
        </a:prstGeom>
        <a:solidFill>
          <a:schemeClr val="lt1">
            <a:hueOff val="0"/>
            <a:satOff val="0"/>
            <a:lumOff val="0"/>
            <a:alphaOff val="0"/>
          </a:schemeClr>
        </a:solidFill>
        <a:ln w="1587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206F2-04D5-4BA7-821D-8253A0D43F2A}">
      <dsp:nvSpPr>
        <dsp:cNvPr id="0" name=""/>
        <dsp:cNvSpPr/>
      </dsp:nvSpPr>
      <dsp:spPr>
        <a:xfrm>
          <a:off x="7232203" y="518207"/>
          <a:ext cx="3114191" cy="633364"/>
        </a:xfrm>
        <a:prstGeom prst="roundRect">
          <a:avLst/>
        </a:prstGeom>
        <a:solidFill>
          <a:schemeClr val="accent5">
            <a:alpha val="90000"/>
            <a:tint val="4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i="0" u="none" kern="1200" dirty="0"/>
            <a:t>Finished the website</a:t>
          </a:r>
          <a:endParaRPr lang="en-US" sz="1300" kern="1200" dirty="0"/>
        </a:p>
      </dsp:txBody>
      <dsp:txXfrm>
        <a:off x="7263121" y="549125"/>
        <a:ext cx="3052355" cy="571528"/>
      </dsp:txXfrm>
    </dsp:sp>
    <dsp:sp modelId="{CBE4CF10-C7E3-4127-A17E-788785652DAC}">
      <dsp:nvSpPr>
        <dsp:cNvPr id="0" name=""/>
        <dsp:cNvSpPr/>
      </dsp:nvSpPr>
      <dsp:spPr>
        <a:xfrm>
          <a:off x="8789299"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F77F655-3A27-4AA9-98F2-7F4F4DC9E9B8}">
      <dsp:nvSpPr>
        <dsp:cNvPr id="0" name=""/>
        <dsp:cNvSpPr/>
      </dsp:nvSpPr>
      <dsp:spPr>
        <a:xfrm>
          <a:off x="8761438" y="1829514"/>
          <a:ext cx="55721" cy="55721"/>
        </a:xfrm>
        <a:prstGeom prst="ellipse">
          <a:avLst/>
        </a:prstGeom>
        <a:solidFill>
          <a:schemeClr val="lt1">
            <a:hueOff val="0"/>
            <a:satOff val="0"/>
            <a:lumOff val="0"/>
            <a:alphaOff val="0"/>
          </a:schemeClr>
        </a:solidFill>
        <a:ln w="1587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0B55D-A28C-4981-AA30-62D8B2215F35}" type="datetimeFigureOut">
              <a:rPr lang="en-US" smtClean="0"/>
              <a:t>10/31/2022</a:t>
            </a:fld>
            <a:endParaRPr lang="en-US" dirty="0"/>
          </a:p>
        </p:txBody>
      </p:sp>
      <p:sp>
        <p:nvSpPr>
          <p:cNvPr id="4" name="Footer Placeholder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1B084-08CE-4CE2-A230-03FB2D2096EE}" type="slidenum">
              <a:rPr lang="en-US" smtClean="0"/>
              <a:t>‹#›</a:t>
            </a:fld>
            <a:endParaRPr lang="en-US" dirty="0"/>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E07F7-7765-40B0-95C6-6F0178FC4D78}" type="datetimeFigureOut">
              <a:rPr lang="en-US" smtClean="0"/>
              <a:t>10/31/2022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B07EB-3CEE-4B2A-A06F-03C965D4E9F1}" type="slidenum">
              <a:rPr lang="en-US" smtClean="0"/>
              <a:t>‹#›</a:t>
            </a:fld>
            <a:endParaRPr lang="en-US" dirty="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FE780-4B97-4708-B97F-94D8ADC6D799}" type="slidenum">
              <a:rPr lang="en-US" smtClean="0"/>
              <a:t>1</a:t>
            </a:fld>
            <a:endParaRPr lang="en-US" dirty="0"/>
          </a:p>
        </p:txBody>
      </p:sp>
    </p:spTree>
    <p:extLst>
      <p:ext uri="{BB962C8B-B14F-4D97-AF65-F5344CB8AC3E}">
        <p14:creationId xmlns:p14="http://schemas.microsoft.com/office/powerpoint/2010/main" val="4466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8C22AF-75C7-433B-B852-69970FBFF62D}" type="slidenum">
              <a:rPr lang="en-US" smtClean="0"/>
              <a:t>2</a:t>
            </a:fld>
            <a:endParaRPr lang="en-US" dirty="0"/>
          </a:p>
        </p:txBody>
      </p:sp>
    </p:spTree>
    <p:extLst>
      <p:ext uri="{BB962C8B-B14F-4D97-AF65-F5344CB8AC3E}">
        <p14:creationId xmlns:p14="http://schemas.microsoft.com/office/powerpoint/2010/main" val="42542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Cera PRO"/>
              </a:rPr>
              <a:t>Bart Oerlemans will be your client with </a:t>
            </a:r>
            <a:r>
              <a:rPr lang="en-GB" b="0" i="0" dirty="0" err="1">
                <a:solidFill>
                  <a:srgbClr val="000000"/>
                </a:solidFill>
                <a:effectLst/>
                <a:latin typeface="Cera PRO"/>
              </a:rPr>
              <a:t>Gerjan</a:t>
            </a:r>
            <a:r>
              <a:rPr lang="en-GB" b="0" i="0" dirty="0">
                <a:solidFill>
                  <a:srgbClr val="000000"/>
                </a:solidFill>
                <a:effectLst/>
                <a:latin typeface="Cera PRO"/>
              </a:rPr>
              <a:t> van </a:t>
            </a:r>
            <a:r>
              <a:rPr lang="en-GB" b="0" i="0" dirty="0" err="1">
                <a:solidFill>
                  <a:srgbClr val="000000"/>
                </a:solidFill>
                <a:effectLst/>
                <a:latin typeface="Cera PRO"/>
              </a:rPr>
              <a:t>Oenen</a:t>
            </a:r>
            <a:r>
              <a:rPr lang="en-GB" b="0" i="0" dirty="0">
                <a:solidFill>
                  <a:srgbClr val="000000"/>
                </a:solidFill>
                <a:effectLst/>
                <a:latin typeface="Cera PRO"/>
              </a:rPr>
              <a:t> as supporting colleague.</a:t>
            </a:r>
            <a:endParaRPr lang="en-GB" dirty="0"/>
          </a:p>
          <a:p>
            <a:r>
              <a:rPr lang="en-GB" dirty="0"/>
              <a:t>the bar has been around for 7-8 years, started with regular style cafe.</a:t>
            </a:r>
          </a:p>
          <a:p>
            <a:r>
              <a:rPr lang="en-GB" dirty="0"/>
              <a:t>more of a grab and to go style, not much interaction. they decided to let</a:t>
            </a:r>
          </a:p>
          <a:p>
            <a:r>
              <a:rPr lang="en-GB" dirty="0"/>
              <a:t>go of the idea and want to change it to something for people to stay for longer.</a:t>
            </a:r>
          </a:p>
          <a:p>
            <a:r>
              <a:rPr lang="en-GB" dirty="0"/>
              <a:t>they want to target mostly students and young adults but mostly students.</a:t>
            </a:r>
          </a:p>
          <a:p>
            <a:endParaRPr lang="en-GB" dirty="0"/>
          </a:p>
          <a:p>
            <a:r>
              <a:rPr lang="en-GB" dirty="0"/>
              <a:t>different types of coffee. not the ins and out, and display the prices some</a:t>
            </a:r>
          </a:p>
          <a:p>
            <a:r>
              <a:rPr lang="en-GB" dirty="0"/>
              <a:t>type of menu.</a:t>
            </a:r>
          </a:p>
          <a:p>
            <a:endParaRPr lang="en-GB" dirty="0"/>
          </a:p>
          <a:p>
            <a:r>
              <a:rPr lang="en-GB" dirty="0"/>
              <a:t>students and adults are getting the same amount in price. </a:t>
            </a:r>
          </a:p>
          <a:p>
            <a:endParaRPr lang="en-GB" dirty="0"/>
          </a:p>
          <a:p>
            <a:r>
              <a:rPr lang="en-GB" dirty="0" err="1"/>
              <a:t>seperate</a:t>
            </a:r>
            <a:r>
              <a:rPr lang="en-GB" dirty="0"/>
              <a:t> location for adults and students to study in quiet.</a:t>
            </a:r>
          </a:p>
          <a:p>
            <a:endParaRPr lang="en-GB" dirty="0"/>
          </a:p>
          <a:p>
            <a:r>
              <a:rPr lang="en-GB" dirty="0"/>
              <a:t>they don't want to have it overly </a:t>
            </a:r>
            <a:r>
              <a:rPr lang="en-GB" dirty="0" err="1"/>
              <a:t>french</a:t>
            </a:r>
            <a:r>
              <a:rPr lang="en-GB" dirty="0"/>
              <a:t>. subtle hints of </a:t>
            </a:r>
            <a:r>
              <a:rPr lang="en-GB" dirty="0" err="1"/>
              <a:t>french</a:t>
            </a:r>
            <a:r>
              <a:rPr lang="en-GB" dirty="0"/>
              <a:t>.</a:t>
            </a:r>
          </a:p>
          <a:p>
            <a:endParaRPr lang="en-GB" dirty="0"/>
          </a:p>
          <a:p>
            <a:r>
              <a:rPr lang="en-GB" dirty="0"/>
              <a:t>focus on the new age group, find out what catches the public eye. </a:t>
            </a:r>
          </a:p>
          <a:p>
            <a:r>
              <a:rPr lang="en-GB" dirty="0"/>
              <a:t>we can do our own thing.</a:t>
            </a:r>
          </a:p>
          <a:p>
            <a:r>
              <a:rPr lang="en-GB" dirty="0"/>
              <a:t>Keep to the age group</a:t>
            </a:r>
          </a:p>
          <a:p>
            <a:endParaRPr lang="en-US" dirty="0"/>
          </a:p>
          <a:p>
            <a:r>
              <a:rPr lang="en-US" dirty="0"/>
              <a:t>Mobile devices wide screen</a:t>
            </a:r>
          </a:p>
          <a:p>
            <a:endParaRPr lang="en-US" dirty="0"/>
          </a:p>
          <a:p>
            <a:r>
              <a:rPr lang="en-US" dirty="0"/>
              <a:t>Talk about req</a:t>
            </a:r>
          </a:p>
        </p:txBody>
      </p:sp>
      <p:sp>
        <p:nvSpPr>
          <p:cNvPr id="4" name="Slide Number Placeholder 3"/>
          <p:cNvSpPr>
            <a:spLocks noGrp="1"/>
          </p:cNvSpPr>
          <p:nvPr>
            <p:ph type="sldNum" sz="quarter" idx="10"/>
          </p:nvPr>
        </p:nvSpPr>
        <p:spPr/>
        <p:txBody>
          <a:bodyPr/>
          <a:lstStyle/>
          <a:p>
            <a:fld id="{1E6D7BE9-6C4F-48E9-816E-E7C44694421A}" type="slidenum">
              <a:rPr lang="en-US" smtClean="0"/>
              <a:t>3</a:t>
            </a:fld>
            <a:endParaRPr lang="en-US" dirty="0"/>
          </a:p>
        </p:txBody>
      </p:sp>
    </p:spTree>
    <p:extLst>
      <p:ext uri="{BB962C8B-B14F-4D97-AF65-F5344CB8AC3E}">
        <p14:creationId xmlns:p14="http://schemas.microsoft.com/office/powerpoint/2010/main" val="13599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757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5</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13</a:t>
            </a:fld>
            <a:endParaRPr lang="en-US" dirty="0"/>
          </a:p>
        </p:txBody>
      </p:sp>
    </p:spTree>
    <p:extLst>
      <p:ext uri="{BB962C8B-B14F-4D97-AF65-F5344CB8AC3E}">
        <p14:creationId xmlns:p14="http://schemas.microsoft.com/office/powerpoint/2010/main" val="151756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r>
              <a:rPr lang="en-US" sz="4800"/>
              <a:t>Click to edit Master title style</a:t>
            </a:r>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r>
              <a:rPr lang="en-US"/>
              <a:t>Click to edit Master subtitle style</a:t>
            </a:r>
            <a:endParaRPr lang="en-US" dirty="0"/>
          </a:p>
        </p:txBody>
      </p:sp>
    </p:spTree>
    <p:extLst>
      <p:ext uri="{BB962C8B-B14F-4D97-AF65-F5344CB8AC3E}">
        <p14:creationId xmlns:p14="http://schemas.microsoft.com/office/powerpoint/2010/main" val="36003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a:t>Click to edit Master title style</a:t>
            </a:r>
            <a:endParaRPr lang="en-US" dirty="0"/>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r>
              <a:rPr lang="en-US"/>
              <a:t>Click to edit Master subtitle style</a:t>
            </a:r>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r>
              <a:rPr lang="en-US"/>
              <a:t>Click icon to add picture</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790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a:t>Click to edit Master title style</a:t>
            </a:r>
            <a:endParaRPr lang="en-US" dirty="0"/>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dirty="0"/>
              <a:t>20XX</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425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r>
              <a:rPr lang="en-US"/>
              <a:t>Click icon to add picture</a:t>
            </a:r>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r>
              <a:rPr lang="en-US"/>
              <a:t>Click icon to add picture</a:t>
            </a:r>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r>
              <a:rPr lang="en-US"/>
              <a:t>Click icon to add picture</a:t>
            </a:r>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20XX</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87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dirty="0"/>
              <a:t>20XX</a:t>
            </a:r>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9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a:t>Click to edit Master title style</a:t>
            </a:r>
            <a:endParaRPr lang="en-US" dirty="0"/>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dirty="0"/>
              <a:t>20XX</a:t>
            </a:r>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29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a:t>Click to edit Master title style</a:t>
            </a:r>
            <a:endParaRPr lang="en-US" dirty="0"/>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r>
              <a:rPr lang="en-US"/>
              <a:t>Click to edit Master subtitle style</a:t>
            </a:r>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r>
              <a:rPr lang="en-US"/>
              <a:t>Click icon to add picture</a:t>
            </a:r>
            <a:endParaRPr lang="en-US" dirty="0"/>
          </a:p>
        </p:txBody>
      </p:sp>
    </p:spTree>
    <p:extLst>
      <p:ext uri="{BB962C8B-B14F-4D97-AF65-F5344CB8AC3E}">
        <p14:creationId xmlns:p14="http://schemas.microsoft.com/office/powerpoint/2010/main" val="12678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r>
              <a:rPr lang="en-US"/>
              <a:t>Click icon to add picture</a:t>
            </a:r>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r>
              <a:rPr lang="en-US"/>
              <a:t>Click icon to add picture</a:t>
            </a:r>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r>
              <a:rPr lang="en-US"/>
              <a:t>Click icon to add picture</a:t>
            </a:r>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r>
              <a:rPr lang="en-US"/>
              <a:t>Click icon to add picture</a:t>
            </a:r>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dirty="0"/>
              <a:t>20XX</a:t>
            </a:r>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0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dirty="0"/>
              <a:t>20XX</a:t>
            </a:r>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928224A9-CB7A-4D21-8CA0-38125E2983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dirty="0"/>
              <a:t>20XX</a:t>
            </a:r>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CE1D954F-2A50-4751-9E47-BB4B7BD615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62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20XX</a:t>
            </a:r>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170521828"/>
      </p:ext>
    </p:extLst>
  </p:cSld>
  <p:clrMap bg1="dk1" tx1="lt1" bg2="dk2" tx2="lt2" accent1="accent1" accent2="accent2" accent3="accent3" accent4="accent4" accent5="accent5" accent6="accent6" hlink="hlink" folHlink="folHlink"/>
  <p:sldLayoutIdLst>
    <p:sldLayoutId id="2147483682" r:id="rId1"/>
    <p:sldLayoutId id="2147483681" r:id="rId2"/>
    <p:sldLayoutId id="2147483679" r:id="rId3"/>
    <p:sldLayoutId id="2147483664" r:id="rId4"/>
    <p:sldLayoutId id="2147483660" r:id="rId5"/>
    <p:sldLayoutId id="2147483677" r:id="rId6"/>
    <p:sldLayoutId id="2147483678" r:id="rId7"/>
    <p:sldLayoutId id="2147483663" r:id="rId8"/>
    <p:sldLayoutId id="2147483676" r:id="rId9"/>
    <p:sldLayoutId id="2147483680" r:id="rId10"/>
    <p:sldLayoutId id="2147483659" r:id="rId11"/>
  </p:sldLayoutIdLst>
  <p:hf hdr="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icture containing wall, wooden, indoor, table">
            <a:extLst>
              <a:ext uri="{FF2B5EF4-FFF2-40B4-BE49-F238E27FC236}">
                <a16:creationId xmlns:a16="http://schemas.microsoft.com/office/drawing/2014/main" id="{E2888B94-BE50-4E48-8F75-1E8AAD5AFA9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useBgFill="1">
        <p:nvSpPr>
          <p:cNvPr id="18" name="Title 17">
            <a:extLst>
              <a:ext uri="{FF2B5EF4-FFF2-40B4-BE49-F238E27FC236}">
                <a16:creationId xmlns:a16="http://schemas.microsoft.com/office/drawing/2014/main" id="{7F1C1DC8-8566-416D-A699-06A29F45B578}"/>
              </a:ext>
            </a:extLst>
          </p:cNvPr>
          <p:cNvSpPr>
            <a:spLocks noGrp="1"/>
          </p:cNvSpPr>
          <p:nvPr>
            <p:ph type="ctrTitle"/>
          </p:nvPr>
        </p:nvSpPr>
        <p:spPr>
          <a:xfrm>
            <a:off x="2263430" y="1762887"/>
            <a:ext cx="7665140" cy="2140251"/>
          </a:xfrm>
        </p:spPr>
        <p:txBody>
          <a:bodyPr/>
          <a:lstStyle/>
          <a:p>
            <a:r>
              <a:rPr lang="en-US" dirty="0"/>
              <a:t>OUI and </a:t>
            </a:r>
            <a:r>
              <a:rPr lang="en-US" dirty="0" err="1"/>
              <a:t>DWise</a:t>
            </a:r>
            <a:endParaRPr lang="en-US" dirty="0"/>
          </a:p>
        </p:txBody>
      </p:sp>
      <p:sp useBgFill="1">
        <p:nvSpPr>
          <p:cNvPr id="19" name="Subtitle 18">
            <a:extLst>
              <a:ext uri="{FF2B5EF4-FFF2-40B4-BE49-F238E27FC236}">
                <a16:creationId xmlns:a16="http://schemas.microsoft.com/office/drawing/2014/main" id="{B032DA7C-C3AD-4A99-8801-152FB4EE9B9E}"/>
              </a:ext>
            </a:extLst>
          </p:cNvPr>
          <p:cNvSpPr>
            <a:spLocks noGrp="1"/>
          </p:cNvSpPr>
          <p:nvPr>
            <p:ph type="subTitle" idx="1"/>
          </p:nvPr>
        </p:nvSpPr>
        <p:spPr>
          <a:xfrm>
            <a:off x="2263430" y="3903138"/>
            <a:ext cx="7665139" cy="1191977"/>
          </a:xfrm>
        </p:spPr>
        <p:txBody>
          <a:bodyPr/>
          <a:lstStyle/>
          <a:p>
            <a:r>
              <a:rPr lang="en-US" dirty="0"/>
              <a:t>Bernardo Alves</a:t>
            </a:r>
          </a:p>
          <a:p>
            <a:r>
              <a:rPr lang="en-US" dirty="0"/>
              <a:t>Leader of Group D</a:t>
            </a:r>
          </a:p>
        </p:txBody>
      </p:sp>
    </p:spTree>
    <p:extLst>
      <p:ext uri="{BB962C8B-B14F-4D97-AF65-F5344CB8AC3E}">
        <p14:creationId xmlns:p14="http://schemas.microsoft.com/office/powerpoint/2010/main" val="319640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Video 12">
            <a:extLst>
              <a:ext uri="{FF2B5EF4-FFF2-40B4-BE49-F238E27FC236}">
                <a16:creationId xmlns:a16="http://schemas.microsoft.com/office/drawing/2014/main" id="{582AA6CD-F701-7C45-81F0-139E9B28B6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r="-1" b="283"/>
          <a:stretch/>
        </p:blipFill>
        <p:spPr>
          <a:xfrm>
            <a:off x="20" y="10"/>
            <a:ext cx="12191980" cy="6857990"/>
          </a:xfrm>
          <a:prstGeom prst="rect">
            <a:avLst/>
          </a:prstGeom>
        </p:spPr>
      </p:pic>
      <p:sp>
        <p:nvSpPr>
          <p:cNvPr id="14" name="Rectangle 10">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E4848-47CF-0F68-3329-DE21206E835B}"/>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Second Design</a:t>
            </a:r>
          </a:p>
        </p:txBody>
      </p:sp>
      <p:sp>
        <p:nvSpPr>
          <p:cNvPr id="3" name="Subtitle 2">
            <a:extLst>
              <a:ext uri="{FF2B5EF4-FFF2-40B4-BE49-F238E27FC236}">
                <a16:creationId xmlns:a16="http://schemas.microsoft.com/office/drawing/2014/main" id="{8E714357-DC5E-8E29-6A60-B5531F9AFDF9}"/>
              </a:ext>
            </a:extLst>
          </p:cNvPr>
          <p:cNvSpPr>
            <a:spLocks noGrp="1"/>
          </p:cNvSpPr>
          <p:nvPr>
            <p:ph type="subTitle" idx="1"/>
          </p:nvPr>
        </p:nvSpPr>
        <p:spPr>
          <a:xfrm>
            <a:off x="1370693" y="3773489"/>
            <a:ext cx="9440034" cy="1049867"/>
          </a:xfrm>
        </p:spPr>
        <p:txBody>
          <a:bodyPr vert="horz" lIns="91440" tIns="45720" rIns="91440" bIns="45720" rtlCol="0" anchor="t">
            <a:normAutofit/>
          </a:bodyPr>
          <a:lstStyle/>
          <a:p>
            <a:pPr marL="0"/>
            <a:endParaRPr lang="en-US">
              <a:solidFill>
                <a:schemeClr val="tx1"/>
              </a:solidFill>
            </a:endParaRPr>
          </a:p>
        </p:txBody>
      </p:sp>
      <p:sp>
        <p:nvSpPr>
          <p:cNvPr id="5" name="Picture Placeholder 4">
            <a:extLst>
              <a:ext uri="{FF2B5EF4-FFF2-40B4-BE49-F238E27FC236}">
                <a16:creationId xmlns:a16="http://schemas.microsoft.com/office/drawing/2014/main" id="{A6237F00-53AC-2DA5-F6A4-2DE330B69CAF}"/>
              </a:ext>
            </a:extLst>
          </p:cNvPr>
          <p:cNvSpPr>
            <a:spLocks noGrp="1"/>
          </p:cNvSpPr>
          <p:nvPr>
            <p:ph type="pic" sz="quarter" idx="14"/>
          </p:nvPr>
        </p:nvSpPr>
        <p:spPr/>
      </p:sp>
    </p:spTree>
    <p:extLst>
      <p:ext uri="{BB962C8B-B14F-4D97-AF65-F5344CB8AC3E}">
        <p14:creationId xmlns:p14="http://schemas.microsoft.com/office/powerpoint/2010/main" val="15267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3795" y="609600"/>
            <a:ext cx="10353762" cy="1257300"/>
          </a:xfrm>
        </p:spPr>
        <p:txBody>
          <a:bodyPr/>
          <a:lstStyle/>
          <a:p>
            <a:r>
              <a:rPr lang="en-US" dirty="0"/>
              <a:t>Timeline</a:t>
            </a:r>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75795240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11</a:t>
            </a:fld>
            <a:endParaRPr lang="en-US" dirty="0"/>
          </a:p>
        </p:txBody>
      </p:sp>
    </p:spTree>
    <p:extLst>
      <p:ext uri="{BB962C8B-B14F-4D97-AF65-F5344CB8AC3E}">
        <p14:creationId xmlns:p14="http://schemas.microsoft.com/office/powerpoint/2010/main" val="212418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046013" y="1855153"/>
            <a:ext cx="4764764" cy="692494"/>
          </a:xfrm>
        </p:spPr>
        <p:txBody>
          <a:bodyPr/>
          <a:lstStyle/>
          <a:p>
            <a:r>
              <a:rPr lang="en-US" dirty="0"/>
              <a:t>Java</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046013" y="2702103"/>
            <a:ext cx="4764764" cy="3043533"/>
          </a:xfrm>
        </p:spPr>
        <p:txBody>
          <a:bodyPr vert="horz" lIns="91440" tIns="45720" rIns="91440" bIns="45720" rtlCol="0" anchor="t">
            <a:normAutofit/>
          </a:bodyPr>
          <a:lstStyle/>
          <a:p>
            <a:pPr lvl="0"/>
            <a:r>
              <a:rPr lang="en-US" dirty="0"/>
              <a:t>PDF is downloaded using jQuery/JS</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363166" y="1855152"/>
            <a:ext cx="4779582" cy="692495"/>
          </a:xfrm>
        </p:spPr>
        <p:txBody>
          <a:bodyPr/>
          <a:lstStyle/>
          <a:p>
            <a:r>
              <a:rPr lang="en-US" dirty="0"/>
              <a:t>PHP</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363167" y="2702103"/>
            <a:ext cx="4779581" cy="3043533"/>
          </a:xfrm>
        </p:spPr>
        <p:txBody>
          <a:bodyPr/>
          <a:lstStyle/>
          <a:p>
            <a:r>
              <a:rPr lang="en-US" dirty="0"/>
              <a:t>All pages are included with PHP and the navbar is done using the Get  parameter</a:t>
            </a:r>
          </a:p>
          <a:p>
            <a:r>
              <a:rPr lang="en-US" dirty="0"/>
              <a:t>Newsletter has is validated using PHP </a:t>
            </a:r>
          </a:p>
          <a:p>
            <a:endParaRPr lang="en-US" dirty="0"/>
          </a:p>
          <a:p>
            <a:endParaRPr lang="en-US" dirty="0"/>
          </a:p>
        </p:txBody>
      </p:sp>
      <p:sp>
        <p:nvSpPr>
          <p:cNvPr id="9" name="Slide Number Placeholder 5">
            <a:extLst>
              <a:ext uri="{FF2B5EF4-FFF2-40B4-BE49-F238E27FC236}">
                <a16:creationId xmlns:a16="http://schemas.microsoft.com/office/drawing/2014/main" id="{936CB0C3-DA3A-4D5B-BBF9-EC64C8919738}"/>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12</a:t>
            </a:fld>
            <a:endParaRPr lang="en-US" dirty="0"/>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13795" y="609600"/>
            <a:ext cx="10353762" cy="1257300"/>
          </a:xfrm>
        </p:spPr>
        <p:txBody>
          <a:bodyPr/>
          <a:lstStyle/>
          <a:p>
            <a:r>
              <a:rPr lang="en-US" dirty="0"/>
              <a:t>Additional content</a:t>
            </a:r>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p:cNvSpPr>
            <a:spLocks noGrp="1"/>
          </p:cNvSpPr>
          <p:nvPr>
            <p:ph type="ctrTitle"/>
          </p:nvPr>
        </p:nvSpPr>
        <p:spPr>
          <a:xfrm>
            <a:off x="861791" y="835383"/>
            <a:ext cx="3382832" cy="3499549"/>
          </a:xfrm>
        </p:spPr>
        <p:txBody>
          <a:bodyPr vert="horz" lIns="91440" tIns="45720" rIns="91440" bIns="45720" rtlCol="0" anchor="b">
            <a:normAutofit/>
          </a:bodyPr>
          <a:lstStyle/>
          <a:p>
            <a:r>
              <a:rPr lang="en-US" sz="4200"/>
              <a:t>Thank you</a:t>
            </a:r>
          </a:p>
        </p:txBody>
      </p:sp>
      <p:sp useBgFill="1">
        <p:nvSpPr>
          <p:cNvPr id="3" name="Subtitle 2" descr="Tag=AccentColor&#10;Flavor=Light&#10;Target=Text"/>
          <p:cNvSpPr>
            <a:spLocks noGrp="1"/>
          </p:cNvSpPr>
          <p:nvPr>
            <p:ph type="subTitle" idx="1"/>
          </p:nvPr>
        </p:nvSpPr>
        <p:spPr>
          <a:xfrm>
            <a:off x="861789" y="4334933"/>
            <a:ext cx="3382831" cy="1185333"/>
          </a:xfrm>
        </p:spPr>
        <p:txBody>
          <a:bodyPr vert="horz" lIns="91440" tIns="45720" rIns="91440" bIns="45720" rtlCol="0" anchor="t">
            <a:normAutofit/>
          </a:bodyPr>
          <a:lstStyle/>
          <a:p>
            <a:pPr marL="0" indent="0">
              <a:buNone/>
            </a:pPr>
            <a:r>
              <a:rPr lang="en-US" sz="2000">
                <a:solidFill>
                  <a:schemeClr val="tx1"/>
                </a:solidFill>
              </a:rPr>
              <a:t>Bernardo Alves</a:t>
            </a:r>
          </a:p>
          <a:p>
            <a:pPr marL="0" indent="0">
              <a:buNone/>
            </a:pPr>
            <a:r>
              <a:rPr lang="en-US" sz="2000">
                <a:solidFill>
                  <a:schemeClr val="tx1"/>
                </a:solidFill>
              </a:rPr>
              <a:t>bernardo.correia.alves@student.nhlstenden.com</a:t>
            </a:r>
          </a:p>
          <a:p>
            <a:pPr marL="0" indent="0">
              <a:buNone/>
            </a:pPr>
            <a:endParaRPr lang="en-US" sz="2000">
              <a:solidFill>
                <a:schemeClr val="tx1"/>
              </a:solidFill>
            </a:endParaRP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Handshake">
            <a:extLst>
              <a:ext uri="{FF2B5EF4-FFF2-40B4-BE49-F238E27FC236}">
                <a16:creationId xmlns:a16="http://schemas.microsoft.com/office/drawing/2014/main" id="{479A0025-CA78-0C59-431A-8B22549846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3749" y="609600"/>
            <a:ext cx="5638800" cy="5638800"/>
          </a:xfrm>
          <a:prstGeom prst="rect">
            <a:avLst/>
          </a:prstGeom>
        </p:spPr>
      </p:pic>
      <p:sp>
        <p:nvSpPr>
          <p:cNvPr id="8" name="Slide Number Placeholder 5">
            <a:extLst>
              <a:ext uri="{FF2B5EF4-FFF2-40B4-BE49-F238E27FC236}">
                <a16:creationId xmlns:a16="http://schemas.microsoft.com/office/drawing/2014/main" id="{A3976785-1E20-4209-911D-22069764DCD4}"/>
              </a:ext>
            </a:extLst>
          </p:cNvPr>
          <p:cNvSpPr>
            <a:spLocks noGrp="1"/>
          </p:cNvSpPr>
          <p:nvPr>
            <p:ph type="sldNum" sz="quarter" idx="12"/>
          </p:nvPr>
        </p:nvSpPr>
        <p:spPr>
          <a:xfrm>
            <a:off x="10514011" y="6310313"/>
            <a:ext cx="753545" cy="365125"/>
          </a:xfrm>
        </p:spPr>
        <p:txBody>
          <a:bodyPr vert="horz" lIns="91440" tIns="45720" rIns="91440" bIns="45720" rtlCol="0" anchor="ctr">
            <a:normAutofit/>
          </a:bodyPr>
          <a:lstStyle/>
          <a:p>
            <a:pPr>
              <a:spcAft>
                <a:spcPts val="600"/>
              </a:spcAft>
            </a:pPr>
            <a:fld id="{3A98EE3D-8CD1-4C3F-BD1C-C98C9596463C}" type="slidenum">
              <a:rPr lang="en-US">
                <a:solidFill>
                  <a:schemeClr val="bg1">
                    <a:lumMod val="85000"/>
                    <a:lumOff val="15000"/>
                  </a:schemeClr>
                </a:solidFill>
              </a:rPr>
              <a:pPr>
                <a:spcAft>
                  <a:spcPts val="600"/>
                </a:spcAft>
              </a:pPr>
              <a:t>13</a:t>
            </a:fld>
            <a:endParaRPr lang="en-US">
              <a:solidFill>
                <a:schemeClr val="bg1">
                  <a:lumMod val="85000"/>
                  <a:lumOff val="15000"/>
                </a:schemeClr>
              </a:solidFill>
            </a:endParaRPr>
          </a:p>
        </p:txBody>
      </p:sp>
    </p:spTree>
    <p:extLst>
      <p:ext uri="{BB962C8B-B14F-4D97-AF65-F5344CB8AC3E}">
        <p14:creationId xmlns:p14="http://schemas.microsoft.com/office/powerpoint/2010/main" val="42685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AD0FAE4B-37EE-4B93-881F-3DB9A2B03F5C}"/>
              </a:ext>
            </a:extLst>
          </p:cNvPr>
          <p:cNvSpPr>
            <a:spLocks noGrp="1"/>
          </p:cNvSpPr>
          <p:nvPr>
            <p:ph type="title"/>
          </p:nvPr>
        </p:nvSpPr>
        <p:spPr>
          <a:xfrm>
            <a:off x="7792183" y="179735"/>
            <a:ext cx="4284798" cy="2425442"/>
          </a:xfrm>
        </p:spPr>
        <p:txBody>
          <a:bodyPr/>
          <a:lstStyle/>
          <a:p>
            <a:r>
              <a:rPr lang="en-US" dirty="0"/>
              <a:t>Table of content</a:t>
            </a:r>
          </a:p>
        </p:txBody>
      </p:sp>
      <p:pic>
        <p:nvPicPr>
          <p:cNvPr id="41" name="Picture Placeholder 40" descr="A picture containing open sign in a window">
            <a:extLst>
              <a:ext uri="{FF2B5EF4-FFF2-40B4-BE49-F238E27FC236}">
                <a16:creationId xmlns:a16="http://schemas.microsoft.com/office/drawing/2014/main" id="{AA02CD6D-6B8C-4E5D-ADA1-EDE5CF5541B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740" y="0"/>
            <a:ext cx="3754712" cy="2675444"/>
          </a:xfrm>
        </p:spPr>
      </p:pic>
      <p:pic>
        <p:nvPicPr>
          <p:cNvPr id="45" name="Picture Placeholder 44" descr="A picture containing tableware">
            <a:extLst>
              <a:ext uri="{FF2B5EF4-FFF2-40B4-BE49-F238E27FC236}">
                <a16:creationId xmlns:a16="http://schemas.microsoft.com/office/drawing/2014/main" id="{1A565340-6612-43BB-8B80-C72700DD933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749972" y="0"/>
            <a:ext cx="3793815" cy="2675444"/>
          </a:xfrm>
        </p:spPr>
      </p:pic>
      <p:pic>
        <p:nvPicPr>
          <p:cNvPr id="49" name="Picture Placeholder 48" descr="A picture containing person, table, wooden, meal">
            <a:extLst>
              <a:ext uri="{FF2B5EF4-FFF2-40B4-BE49-F238E27FC236}">
                <a16:creationId xmlns:a16="http://schemas.microsoft.com/office/drawing/2014/main" id="{0D8BC8F5-4101-493D-9289-8D175DE9D79C}"/>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4740" y="2675444"/>
            <a:ext cx="7543904" cy="4182556"/>
          </a:xfrm>
        </p:spPr>
      </p:pic>
      <p:sp>
        <p:nvSpPr>
          <p:cNvPr id="27" name="Text Placeholder 26">
            <a:extLst>
              <a:ext uri="{FF2B5EF4-FFF2-40B4-BE49-F238E27FC236}">
                <a16:creationId xmlns:a16="http://schemas.microsoft.com/office/drawing/2014/main" id="{8777AD14-B633-4803-B2EF-CF2A208D1E2A}"/>
              </a:ext>
            </a:extLst>
          </p:cNvPr>
          <p:cNvSpPr>
            <a:spLocks noGrp="1"/>
          </p:cNvSpPr>
          <p:nvPr>
            <p:ph type="body" sz="quarter" idx="17"/>
          </p:nvPr>
        </p:nvSpPr>
        <p:spPr>
          <a:xfrm>
            <a:off x="7911055" y="2675444"/>
            <a:ext cx="3991500" cy="3325305"/>
          </a:xfrm>
        </p:spPr>
        <p:txBody>
          <a:bodyPr>
            <a:normAutofit/>
          </a:bodyPr>
          <a:lstStyle/>
          <a:p>
            <a:pPr marL="285750" lvl="0" indent="-285750">
              <a:lnSpc>
                <a:spcPct val="100000"/>
              </a:lnSpc>
              <a:buFont typeface="Arial" panose="020B0604020202020204" pitchFamily="34" charset="0"/>
              <a:buChar char="•"/>
            </a:pPr>
            <a:r>
              <a:rPr lang="en-US" dirty="0"/>
              <a:t>Introduction</a:t>
            </a:r>
          </a:p>
          <a:p>
            <a:pPr marL="285750" lvl="0" indent="-285750">
              <a:lnSpc>
                <a:spcPct val="100000"/>
              </a:lnSpc>
              <a:buFont typeface="Arial" panose="020B0604020202020204" pitchFamily="34" charset="0"/>
              <a:buChar char="•"/>
            </a:pPr>
            <a:r>
              <a:rPr lang="en-US" dirty="0"/>
              <a:t>Main</a:t>
            </a:r>
          </a:p>
          <a:p>
            <a:pPr marL="285750" lvl="0" indent="-285750">
              <a:lnSpc>
                <a:spcPct val="100000"/>
              </a:lnSpc>
              <a:buFont typeface="Arial" panose="020B0604020202020204" pitchFamily="34" charset="0"/>
              <a:buChar char="•"/>
            </a:pPr>
            <a:r>
              <a:rPr lang="en-US" dirty="0"/>
              <a:t>Menu</a:t>
            </a:r>
          </a:p>
          <a:p>
            <a:pPr marL="285750" lvl="0" indent="-285750">
              <a:lnSpc>
                <a:spcPct val="100000"/>
              </a:lnSpc>
              <a:buFont typeface="Arial" panose="020B0604020202020204" pitchFamily="34" charset="0"/>
              <a:buChar char="•"/>
            </a:pPr>
            <a:r>
              <a:rPr lang="en-US" dirty="0"/>
              <a:t>Video</a:t>
            </a:r>
          </a:p>
          <a:p>
            <a:pPr marL="285750" lvl="0" indent="-285750">
              <a:lnSpc>
                <a:spcPct val="100000"/>
              </a:lnSpc>
              <a:buFont typeface="Arial" panose="020B0604020202020204" pitchFamily="34" charset="0"/>
              <a:buChar char="•"/>
            </a:pPr>
            <a:r>
              <a:rPr lang="en-US" dirty="0"/>
              <a:t>Newsletter</a:t>
            </a:r>
          </a:p>
          <a:p>
            <a:pPr marL="285750" lvl="0" indent="-285750">
              <a:lnSpc>
                <a:spcPct val="100000"/>
              </a:lnSpc>
              <a:buFont typeface="Arial" panose="020B0604020202020204" pitchFamily="34" charset="0"/>
              <a:buChar char="•"/>
            </a:pPr>
            <a:r>
              <a:rPr lang="en-US" dirty="0"/>
              <a:t>Phone version</a:t>
            </a:r>
          </a:p>
          <a:p>
            <a:pPr marL="285750" lvl="0" indent="-285750">
              <a:lnSpc>
                <a:spcPct val="100000"/>
              </a:lnSpc>
              <a:buFont typeface="Arial" panose="020B0604020202020204" pitchFamily="34" charset="0"/>
              <a:buChar char="•"/>
            </a:pPr>
            <a:r>
              <a:rPr lang="en-US" dirty="0"/>
              <a:t>Design 2</a:t>
            </a:r>
          </a:p>
        </p:txBody>
      </p:sp>
      <p:sp>
        <p:nvSpPr>
          <p:cNvPr id="9" name="Slide Number Placeholder 5">
            <a:extLst>
              <a:ext uri="{FF2B5EF4-FFF2-40B4-BE49-F238E27FC236}">
                <a16:creationId xmlns:a16="http://schemas.microsoft.com/office/drawing/2014/main" id="{3B346791-1682-49BA-8758-84E6A10FB23F}"/>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55889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 name="Picture 19" descr="Aqua and green fractal background like floral petal">
            <a:extLst>
              <a:ext uri="{FF2B5EF4-FFF2-40B4-BE49-F238E27FC236}">
                <a16:creationId xmlns:a16="http://schemas.microsoft.com/office/drawing/2014/main" id="{CBC58B33-2466-15CB-C99B-DF2DFE877B44}"/>
              </a:ext>
            </a:extLst>
          </p:cNvPr>
          <p:cNvPicPr>
            <a:picLocks noChangeAspect="1"/>
          </p:cNvPicPr>
          <p:nvPr/>
        </p:nvPicPr>
        <p:blipFill rotWithShape="1">
          <a:blip r:embed="rId4">
            <a:alphaModFix amt="35000"/>
          </a:blip>
          <a:srcRect t="8747" b="16253"/>
          <a:stretch/>
        </p:blipFill>
        <p:spPr>
          <a:xfrm>
            <a:off x="20" y="10"/>
            <a:ext cx="12191980" cy="6857990"/>
          </a:xfrm>
          <a:prstGeom prst="rect">
            <a:avLst/>
          </a:prstGeom>
        </p:spPr>
      </p:pic>
      <p:sp>
        <p:nvSpPr>
          <p:cNvPr id="2" name="Title 1"/>
          <p:cNvSpPr>
            <a:spLocks noGrp="1"/>
          </p:cNvSpPr>
          <p:nvPr>
            <p:ph type="ctrTitle"/>
          </p:nvPr>
        </p:nvSpPr>
        <p:spPr>
          <a:xfrm>
            <a:off x="1370693" y="1769540"/>
            <a:ext cx="9440034" cy="1828801"/>
          </a:xfrm>
        </p:spPr>
        <p:txBody>
          <a:bodyPr vert="horz" lIns="91440" tIns="45720" rIns="91440" bIns="45720" rtlCol="0" anchor="b">
            <a:normAutofit/>
          </a:bodyPr>
          <a:lstStyle/>
          <a:p>
            <a:r>
              <a:rPr lang="en-US" sz="5400"/>
              <a:t>Introduction</a:t>
            </a:r>
          </a:p>
        </p:txBody>
      </p:sp>
      <p:sp>
        <p:nvSpPr>
          <p:cNvPr id="3" name="Subtitle 2" descr="Tag=AccentColor&#10;Flavor=Light&#10;Target=Text"/>
          <p:cNvSpPr>
            <a:spLocks noGrp="1"/>
          </p:cNvSpPr>
          <p:nvPr>
            <p:ph type="subTitle" idx="1"/>
          </p:nvPr>
        </p:nvSpPr>
        <p:spPr>
          <a:xfrm>
            <a:off x="1370693" y="3773489"/>
            <a:ext cx="9440034" cy="1049867"/>
          </a:xfrm>
        </p:spPr>
        <p:txBody>
          <a:bodyPr vert="horz" lIns="91440" tIns="45720" rIns="91440" bIns="45720" rtlCol="0" anchor="t">
            <a:normAutofit/>
          </a:bodyPr>
          <a:lstStyle/>
          <a:p>
            <a:r>
              <a:rPr lang="en-US">
                <a:solidFill>
                  <a:schemeClr val="tx1"/>
                </a:solidFill>
                <a:cs typeface="+mn-cs"/>
              </a:rPr>
              <a:t>OUI is a café that exists for 8 years. Aiming at the age of 18 -30.</a:t>
            </a:r>
          </a:p>
          <a:p>
            <a:r>
              <a:rPr lang="en-US">
                <a:solidFill>
                  <a:schemeClr val="tx1"/>
                </a:solidFill>
                <a:cs typeface="+mn-cs"/>
              </a:rPr>
              <a:t>With a French twist</a:t>
            </a:r>
          </a:p>
          <a:p>
            <a:endParaRPr lang="en-US">
              <a:solidFill>
                <a:schemeClr val="tx1"/>
              </a:solidFill>
              <a:cs typeface="+mn-cs"/>
            </a:endParaRPr>
          </a:p>
        </p:txBody>
      </p:sp>
    </p:spTree>
    <p:extLst>
      <p:ext uri="{BB962C8B-B14F-4D97-AF65-F5344CB8AC3E}">
        <p14:creationId xmlns:p14="http://schemas.microsoft.com/office/powerpoint/2010/main" val="83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2EC63B9-60BA-4944-BBC4-2D7C5EB0BAD9}"/>
              </a:ext>
            </a:extLst>
          </p:cNvPr>
          <p:cNvSpPr>
            <a:spLocks noGrp="1"/>
          </p:cNvSpPr>
          <p:nvPr>
            <p:ph type="title"/>
          </p:nvPr>
        </p:nvSpPr>
        <p:spPr>
          <a:xfrm>
            <a:off x="913795" y="609600"/>
            <a:ext cx="10353762" cy="1257300"/>
          </a:xfrm>
        </p:spPr>
        <p:txBody>
          <a:bodyPr/>
          <a:lstStyle/>
          <a:p>
            <a:r>
              <a:rPr lang="en-US" dirty="0"/>
              <a:t>Team</a:t>
            </a:r>
          </a:p>
        </p:txBody>
      </p:sp>
      <p:sp>
        <p:nvSpPr>
          <p:cNvPr id="37" name="Text Placeholder 36">
            <a:extLst>
              <a:ext uri="{FF2B5EF4-FFF2-40B4-BE49-F238E27FC236}">
                <a16:creationId xmlns:a16="http://schemas.microsoft.com/office/drawing/2014/main" id="{B140C2E1-8695-4E3D-9079-D65CD7646711}"/>
              </a:ext>
            </a:extLst>
          </p:cNvPr>
          <p:cNvSpPr>
            <a:spLocks noGrp="1"/>
          </p:cNvSpPr>
          <p:nvPr>
            <p:ph type="body" sz="quarter" idx="17"/>
          </p:nvPr>
        </p:nvSpPr>
        <p:spPr>
          <a:xfrm>
            <a:off x="660054" y="5017734"/>
            <a:ext cx="2359476" cy="350292"/>
          </a:xfrm>
        </p:spPr>
        <p:txBody>
          <a:bodyPr>
            <a:normAutofit lnSpcReduction="10000"/>
          </a:bodyPr>
          <a:lstStyle/>
          <a:p>
            <a:r>
              <a:rPr lang="en-US" dirty="0"/>
              <a:t>Bernardo Alves</a:t>
            </a:r>
          </a:p>
        </p:txBody>
      </p:sp>
      <p:sp>
        <p:nvSpPr>
          <p:cNvPr id="38" name="Text Placeholder 37">
            <a:extLst>
              <a:ext uri="{FF2B5EF4-FFF2-40B4-BE49-F238E27FC236}">
                <a16:creationId xmlns:a16="http://schemas.microsoft.com/office/drawing/2014/main" id="{F6B042C1-21A6-4F4F-A47D-4D1655CE8F16}"/>
              </a:ext>
            </a:extLst>
          </p:cNvPr>
          <p:cNvSpPr>
            <a:spLocks noGrp="1"/>
          </p:cNvSpPr>
          <p:nvPr>
            <p:ph type="body" sz="quarter" idx="18"/>
          </p:nvPr>
        </p:nvSpPr>
        <p:spPr>
          <a:xfrm>
            <a:off x="660054" y="5352052"/>
            <a:ext cx="2359476" cy="350292"/>
          </a:xfrm>
        </p:spPr>
        <p:txBody>
          <a:bodyPr/>
          <a:lstStyle/>
          <a:p>
            <a:r>
              <a:rPr lang="en-US" dirty="0"/>
              <a:t>Leader</a:t>
            </a:r>
          </a:p>
        </p:txBody>
      </p:sp>
      <p:sp>
        <p:nvSpPr>
          <p:cNvPr id="39" name="Text Placeholder 38">
            <a:extLst>
              <a:ext uri="{FF2B5EF4-FFF2-40B4-BE49-F238E27FC236}">
                <a16:creationId xmlns:a16="http://schemas.microsoft.com/office/drawing/2014/main" id="{2E599BA5-E014-47F1-A263-23958D83AD93}"/>
              </a:ext>
            </a:extLst>
          </p:cNvPr>
          <p:cNvSpPr>
            <a:spLocks noGrp="1"/>
          </p:cNvSpPr>
          <p:nvPr>
            <p:ph type="body" sz="quarter" idx="19"/>
          </p:nvPr>
        </p:nvSpPr>
        <p:spPr>
          <a:xfrm>
            <a:off x="3452764" y="5017734"/>
            <a:ext cx="2359476" cy="350292"/>
          </a:xfrm>
        </p:spPr>
        <p:txBody>
          <a:bodyPr>
            <a:normAutofit fontScale="77500" lnSpcReduction="20000"/>
          </a:bodyPr>
          <a:lstStyle/>
          <a:p>
            <a:r>
              <a:rPr lang="en-US" dirty="0"/>
              <a:t>Alex </a:t>
            </a:r>
            <a:r>
              <a:rPr lang="en-US" dirty="0" err="1"/>
              <a:t>Schuepbach</a:t>
            </a:r>
            <a:endParaRPr lang="en-US" dirty="0"/>
          </a:p>
          <a:p>
            <a:endParaRPr lang="en-US" dirty="0"/>
          </a:p>
        </p:txBody>
      </p:sp>
      <p:sp>
        <p:nvSpPr>
          <p:cNvPr id="40" name="Text Placeholder 39">
            <a:extLst>
              <a:ext uri="{FF2B5EF4-FFF2-40B4-BE49-F238E27FC236}">
                <a16:creationId xmlns:a16="http://schemas.microsoft.com/office/drawing/2014/main" id="{35B519CF-44FB-4DDE-B1D5-3EB1583D290D}"/>
              </a:ext>
            </a:extLst>
          </p:cNvPr>
          <p:cNvSpPr>
            <a:spLocks noGrp="1"/>
          </p:cNvSpPr>
          <p:nvPr>
            <p:ph type="body" sz="quarter" idx="20"/>
          </p:nvPr>
        </p:nvSpPr>
        <p:spPr>
          <a:xfrm>
            <a:off x="3452764" y="5352052"/>
            <a:ext cx="2359476" cy="350292"/>
          </a:xfrm>
        </p:spPr>
        <p:txBody>
          <a:bodyPr/>
          <a:lstStyle/>
          <a:p>
            <a:r>
              <a:rPr lang="en-US" dirty="0"/>
              <a:t>Secretary</a:t>
            </a:r>
          </a:p>
          <a:p>
            <a:endParaRPr lang="en-US" dirty="0"/>
          </a:p>
        </p:txBody>
      </p:sp>
      <p:sp>
        <p:nvSpPr>
          <p:cNvPr id="41" name="Text Placeholder 40">
            <a:extLst>
              <a:ext uri="{FF2B5EF4-FFF2-40B4-BE49-F238E27FC236}">
                <a16:creationId xmlns:a16="http://schemas.microsoft.com/office/drawing/2014/main" id="{61CE4C29-82F7-4215-B454-3BD82992E7E5}"/>
              </a:ext>
            </a:extLst>
          </p:cNvPr>
          <p:cNvSpPr>
            <a:spLocks noGrp="1"/>
          </p:cNvSpPr>
          <p:nvPr>
            <p:ph type="body" sz="quarter" idx="21"/>
          </p:nvPr>
        </p:nvSpPr>
        <p:spPr>
          <a:xfrm>
            <a:off x="6245474" y="5017734"/>
            <a:ext cx="2359476" cy="350292"/>
          </a:xfrm>
        </p:spPr>
        <p:txBody>
          <a:bodyPr>
            <a:normAutofit lnSpcReduction="10000"/>
          </a:bodyPr>
          <a:lstStyle/>
          <a:p>
            <a:r>
              <a:rPr lang="en-US" dirty="0"/>
              <a:t>Gabriel Guevara </a:t>
            </a:r>
          </a:p>
        </p:txBody>
      </p:sp>
      <p:sp>
        <p:nvSpPr>
          <p:cNvPr id="43" name="Text Placeholder 42">
            <a:extLst>
              <a:ext uri="{FF2B5EF4-FFF2-40B4-BE49-F238E27FC236}">
                <a16:creationId xmlns:a16="http://schemas.microsoft.com/office/drawing/2014/main" id="{33F7C422-7B6E-4E3A-AAF4-CBA4843E1B43}"/>
              </a:ext>
            </a:extLst>
          </p:cNvPr>
          <p:cNvSpPr>
            <a:spLocks noGrp="1"/>
          </p:cNvSpPr>
          <p:nvPr>
            <p:ph type="body" sz="quarter" idx="23"/>
          </p:nvPr>
        </p:nvSpPr>
        <p:spPr>
          <a:xfrm>
            <a:off x="9038184" y="5017734"/>
            <a:ext cx="2359476" cy="350292"/>
          </a:xfrm>
        </p:spPr>
        <p:txBody>
          <a:bodyPr>
            <a:normAutofit lnSpcReduction="10000"/>
          </a:bodyPr>
          <a:lstStyle/>
          <a:p>
            <a:r>
              <a:rPr lang="en-US" dirty="0" err="1"/>
              <a:t>Funmy</a:t>
            </a:r>
            <a:r>
              <a:rPr lang="en-US" dirty="0"/>
              <a:t> </a:t>
            </a:r>
            <a:r>
              <a:rPr lang="en-US" dirty="0" err="1"/>
              <a:t>Okolie</a:t>
            </a:r>
            <a:endParaRPr lang="en-US" dirty="0"/>
          </a:p>
        </p:txBody>
      </p:sp>
      <p:sp>
        <p:nvSpPr>
          <p:cNvPr id="44" name="Text Placeholder 43">
            <a:extLst>
              <a:ext uri="{FF2B5EF4-FFF2-40B4-BE49-F238E27FC236}">
                <a16:creationId xmlns:a16="http://schemas.microsoft.com/office/drawing/2014/main" id="{02B7545E-044D-4EF2-9089-F92B3EF8392F}"/>
              </a:ext>
            </a:extLst>
          </p:cNvPr>
          <p:cNvSpPr>
            <a:spLocks noGrp="1"/>
          </p:cNvSpPr>
          <p:nvPr>
            <p:ph type="body" sz="quarter" idx="24"/>
          </p:nvPr>
        </p:nvSpPr>
        <p:spPr>
          <a:xfrm>
            <a:off x="9038184" y="5352052"/>
            <a:ext cx="2359476" cy="350292"/>
          </a:xfrm>
        </p:spPr>
        <p:txBody>
          <a:bodyPr/>
          <a:lstStyle/>
          <a:p>
            <a:r>
              <a:rPr lang="en-US" dirty="0"/>
              <a:t>Employee</a:t>
            </a:r>
          </a:p>
        </p:txBody>
      </p:sp>
      <p:sp>
        <p:nvSpPr>
          <p:cNvPr id="3" name="Text Placeholder 2">
            <a:extLst>
              <a:ext uri="{FF2B5EF4-FFF2-40B4-BE49-F238E27FC236}">
                <a16:creationId xmlns:a16="http://schemas.microsoft.com/office/drawing/2014/main" id="{BCF151BB-6AAB-9D14-2B4F-A05652A67AD6}"/>
              </a:ext>
            </a:extLst>
          </p:cNvPr>
          <p:cNvSpPr>
            <a:spLocks noGrp="1"/>
          </p:cNvSpPr>
          <p:nvPr>
            <p:ph type="body" sz="quarter" idx="22"/>
          </p:nvPr>
        </p:nvSpPr>
        <p:spPr/>
        <p:txBody>
          <a:bodyPr/>
          <a:lstStyle/>
          <a:p>
            <a:r>
              <a:rPr lang="en-GB" dirty="0"/>
              <a:t>Employee</a:t>
            </a:r>
          </a:p>
        </p:txBody>
      </p:sp>
      <p:pic>
        <p:nvPicPr>
          <p:cNvPr id="23" name="Picture Placeholder 22" descr="A person taking a selfie&#10;&#10;Description automatically generated">
            <a:extLst>
              <a:ext uri="{FF2B5EF4-FFF2-40B4-BE49-F238E27FC236}">
                <a16:creationId xmlns:a16="http://schemas.microsoft.com/office/drawing/2014/main" id="{381B29C8-2FC1-6833-2197-9DF74DAC6902}"/>
              </a:ext>
            </a:extLst>
          </p:cNvPr>
          <p:cNvPicPr>
            <a:picLocks noGrp="1" noChangeAspect="1"/>
          </p:cNvPicPr>
          <p:nvPr>
            <p:ph type="pic" sz="quarter" idx="16"/>
          </p:nvPr>
        </p:nvPicPr>
        <p:blipFill>
          <a:blip r:embed="rId3"/>
          <a:srcRect t="16426" b="16426"/>
          <a:stretch>
            <a:fillRect/>
          </a:stretch>
        </p:blipFill>
        <p:spPr/>
      </p:pic>
      <p:pic>
        <p:nvPicPr>
          <p:cNvPr id="14" name="Picture Placeholder 7" descr="A person wearing a white shirt&#10;&#10;Description automatically generated with medium confidence">
            <a:extLst>
              <a:ext uri="{FF2B5EF4-FFF2-40B4-BE49-F238E27FC236}">
                <a16:creationId xmlns:a16="http://schemas.microsoft.com/office/drawing/2014/main" id="{7F9B061C-F595-2966-5104-221622AC9908}"/>
              </a:ext>
            </a:extLst>
          </p:cNvPr>
          <p:cNvPicPr>
            <a:picLocks noGrp="1" noChangeAspect="1"/>
          </p:cNvPicPr>
          <p:nvPr>
            <p:ph type="pic" sz="quarter" idx="13"/>
          </p:nvPr>
        </p:nvPicPr>
        <p:blipFill>
          <a:blip r:embed="rId4"/>
          <a:srcRect l="18586" r="18586"/>
          <a:stretch>
            <a:fillRect/>
          </a:stretch>
        </p:blipFill>
        <p:spPr>
          <a:xfrm>
            <a:off x="914400" y="2327275"/>
            <a:ext cx="1827213" cy="2181225"/>
          </a:xfrm>
        </p:spPr>
      </p:pic>
      <p:pic>
        <p:nvPicPr>
          <p:cNvPr id="16" name="Picture Placeholder 31" descr="A person taking a selfie&#10;&#10;Description automatically generated">
            <a:extLst>
              <a:ext uri="{FF2B5EF4-FFF2-40B4-BE49-F238E27FC236}">
                <a16:creationId xmlns:a16="http://schemas.microsoft.com/office/drawing/2014/main" id="{8E67673E-23C5-D155-1BDC-77784EE95A9E}"/>
              </a:ext>
            </a:extLst>
          </p:cNvPr>
          <p:cNvPicPr>
            <a:picLocks noGrp="1" noChangeAspect="1"/>
          </p:cNvPicPr>
          <p:nvPr>
            <p:ph type="pic" sz="quarter" idx="15"/>
          </p:nvPr>
        </p:nvPicPr>
        <p:blipFill>
          <a:blip r:embed="rId5"/>
          <a:srcRect t="8690" b="8690"/>
          <a:stretch>
            <a:fillRect/>
          </a:stretch>
        </p:blipFill>
        <p:spPr>
          <a:xfrm>
            <a:off x="6511925" y="2327275"/>
            <a:ext cx="1827213" cy="2181225"/>
          </a:xfrm>
        </p:spPr>
      </p:pic>
      <p:pic>
        <p:nvPicPr>
          <p:cNvPr id="20" name="Picture Placeholder 29" descr="A person taking a selfie&#10;&#10;Description automatically generated with medium confidence">
            <a:extLst>
              <a:ext uri="{FF2B5EF4-FFF2-40B4-BE49-F238E27FC236}">
                <a16:creationId xmlns:a16="http://schemas.microsoft.com/office/drawing/2014/main" id="{F0F5A147-91B8-FB58-3B1D-8887C115CD0A}"/>
              </a:ext>
            </a:extLst>
          </p:cNvPr>
          <p:cNvPicPr>
            <a:picLocks noGrp="1" noChangeAspect="1"/>
          </p:cNvPicPr>
          <p:nvPr>
            <p:ph type="pic" sz="quarter" idx="14"/>
          </p:nvPr>
        </p:nvPicPr>
        <p:blipFill rotWithShape="1">
          <a:blip r:embed="rId6"/>
          <a:srcRect l="45609" r="12469"/>
          <a:stretch/>
        </p:blipFill>
        <p:spPr>
          <a:xfrm>
            <a:off x="3717925" y="2327275"/>
            <a:ext cx="1828800" cy="2181225"/>
          </a:xfrm>
        </p:spPr>
      </p:pic>
    </p:spTree>
    <p:extLst>
      <p:ext uri="{BB962C8B-B14F-4D97-AF65-F5344CB8AC3E}">
        <p14:creationId xmlns:p14="http://schemas.microsoft.com/office/powerpoint/2010/main" val="202328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normAutofit fontScale="90000"/>
          </a:bodyPr>
          <a:lstStyle/>
          <a:p>
            <a:r>
              <a:rPr lang="en-US" dirty="0"/>
              <a:t>Main Page</a:t>
            </a:r>
          </a:p>
        </p:txBody>
      </p:sp>
      <p:sp>
        <p:nvSpPr>
          <p:cNvPr id="3" name="Subtitle 2"/>
          <p:cNvSpPr>
            <a:spLocks noGrp="1"/>
          </p:cNvSpPr>
          <p:nvPr>
            <p:ph type="subTitle" idx="1"/>
          </p:nvPr>
        </p:nvSpPr>
        <p:spPr>
          <a:xfrm>
            <a:off x="1370693" y="5713343"/>
            <a:ext cx="9440034" cy="436942"/>
          </a:xfrm>
        </p:spPr>
        <p:txBody>
          <a:bodyPr/>
          <a:lstStyle/>
          <a:p>
            <a:r>
              <a:rPr lang="en-US" dirty="0"/>
              <a:t>Big screen</a:t>
            </a:r>
          </a:p>
        </p:txBody>
      </p:sp>
      <p:pic>
        <p:nvPicPr>
          <p:cNvPr id="19" name="Picture Placeholder 18" descr="A person pouring a drink into a glass">
            <a:extLst>
              <a:ext uri="{FF2B5EF4-FFF2-40B4-BE49-F238E27FC236}">
                <a16:creationId xmlns:a16="http://schemas.microsoft.com/office/drawing/2014/main" id="{D338679F-6846-44CF-9649-6E526940900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2938" y="642938"/>
            <a:ext cx="5130800" cy="3303587"/>
          </a:xfrm>
        </p:spPr>
      </p:pic>
      <p:pic>
        <p:nvPicPr>
          <p:cNvPr id="21" name="Picture Placeholder 20" descr="A person holding an open sign in a window">
            <a:extLst>
              <a:ext uri="{FF2B5EF4-FFF2-40B4-BE49-F238E27FC236}">
                <a16:creationId xmlns:a16="http://schemas.microsoft.com/office/drawing/2014/main" id="{FF9E2F27-0A96-4978-B761-6D73AA56EC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417733" y="642937"/>
            <a:ext cx="5130800" cy="3303587"/>
          </a:xfrm>
        </p:spPr>
      </p:pic>
    </p:spTree>
    <p:extLst>
      <p:ext uri="{BB962C8B-B14F-4D97-AF65-F5344CB8AC3E}">
        <p14:creationId xmlns:p14="http://schemas.microsoft.com/office/powerpoint/2010/main" val="131204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op view of utensils with red ribbon on top">
            <a:extLst>
              <a:ext uri="{FF2B5EF4-FFF2-40B4-BE49-F238E27FC236}">
                <a16:creationId xmlns:a16="http://schemas.microsoft.com/office/drawing/2014/main" id="{5F2E9DD9-E382-38D4-D0AD-D105DA82F062}"/>
              </a:ext>
            </a:extLst>
          </p:cNvPr>
          <p:cNvPicPr>
            <a:picLocks noChangeAspect="1"/>
          </p:cNvPicPr>
          <p:nvPr/>
        </p:nvPicPr>
        <p:blipFill rotWithShape="1">
          <a:blip r:embed="rId3"/>
          <a:srcRect t="9326" r="-1" b="-1"/>
          <a:stretch/>
        </p:blipFill>
        <p:spPr>
          <a:xfrm>
            <a:off x="-1" y="-2"/>
            <a:ext cx="12198915" cy="6857999"/>
          </a:xfrm>
          <a:prstGeom prst="rect">
            <a:avLst/>
          </a:prstGeom>
        </p:spPr>
      </p:pic>
      <p:sp>
        <p:nvSpPr>
          <p:cNvPr id="13" name="Rectangle 12">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9391-058B-4518-A0BE-B7A53E91F22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Menu Page</a:t>
            </a:r>
          </a:p>
        </p:txBody>
      </p:sp>
      <p:sp>
        <p:nvSpPr>
          <p:cNvPr id="3" name="Subtitle 2">
            <a:extLst>
              <a:ext uri="{FF2B5EF4-FFF2-40B4-BE49-F238E27FC236}">
                <a16:creationId xmlns:a16="http://schemas.microsoft.com/office/drawing/2014/main" id="{5DDA0291-75AA-304E-C24B-953921B31E5E}"/>
              </a:ext>
            </a:extLst>
          </p:cNvPr>
          <p:cNvSpPr>
            <a:spLocks noGrp="1"/>
          </p:cNvSpPr>
          <p:nvPr>
            <p:ph type="subTitle" idx="1"/>
          </p:nvPr>
        </p:nvSpPr>
        <p:spPr>
          <a:xfrm>
            <a:off x="1370693" y="5494872"/>
            <a:ext cx="9440034" cy="621614"/>
          </a:xfrm>
        </p:spPr>
        <p:txBody>
          <a:bodyPr vert="horz" lIns="91440" tIns="45720" rIns="91440" bIns="45720" rtlCol="0" anchor="t">
            <a:normAutofit/>
          </a:bodyPr>
          <a:lstStyle/>
          <a:p>
            <a:pPr marL="0"/>
            <a:endParaRPr lang="en-US">
              <a:solidFill>
                <a:srgbClr val="FFCA8A"/>
              </a:solidFill>
            </a:endParaRPr>
          </a:p>
        </p:txBody>
      </p:sp>
      <p:sp>
        <p:nvSpPr>
          <p:cNvPr id="5" name="Picture Placeholder 4">
            <a:extLst>
              <a:ext uri="{FF2B5EF4-FFF2-40B4-BE49-F238E27FC236}">
                <a16:creationId xmlns:a16="http://schemas.microsoft.com/office/drawing/2014/main" id="{0C2FA4A0-2CA2-2D43-355E-68742184B00F}"/>
              </a:ext>
            </a:extLst>
          </p:cNvPr>
          <p:cNvSpPr>
            <a:spLocks noGrp="1"/>
          </p:cNvSpPr>
          <p:nvPr>
            <p:ph type="pic" sz="quarter" idx="14"/>
          </p:nvPr>
        </p:nvSpPr>
        <p:spPr/>
      </p:sp>
    </p:spTree>
    <p:extLst>
      <p:ext uri="{BB962C8B-B14F-4D97-AF65-F5344CB8AC3E}">
        <p14:creationId xmlns:p14="http://schemas.microsoft.com/office/powerpoint/2010/main" val="9778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lack and white film board">
            <a:extLst>
              <a:ext uri="{FF2B5EF4-FFF2-40B4-BE49-F238E27FC236}">
                <a16:creationId xmlns:a16="http://schemas.microsoft.com/office/drawing/2014/main" id="{41D9F8F8-683B-4628-459A-566C8E56E0C4}"/>
              </a:ext>
            </a:extLst>
          </p:cNvPr>
          <p:cNvPicPr>
            <a:picLocks noChangeAspect="1"/>
          </p:cNvPicPr>
          <p:nvPr/>
        </p:nvPicPr>
        <p:blipFill rotWithShape="1">
          <a:blip r:embed="rId3"/>
          <a:srcRect t="15463" r="-1" b="314"/>
          <a:stretch/>
        </p:blipFill>
        <p:spPr>
          <a:xfrm>
            <a:off x="-1" y="-2"/>
            <a:ext cx="12198915" cy="6857999"/>
          </a:xfrm>
          <a:prstGeom prst="rect">
            <a:avLst/>
          </a:prstGeom>
        </p:spPr>
      </p:pic>
      <p:sp>
        <p:nvSpPr>
          <p:cNvPr id="13" name="Rectangle 12">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6FFA6-0EB0-7523-9F32-01DF4802100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Video Page</a:t>
            </a:r>
          </a:p>
        </p:txBody>
      </p:sp>
      <p:sp>
        <p:nvSpPr>
          <p:cNvPr id="3" name="Subtitle 2">
            <a:extLst>
              <a:ext uri="{FF2B5EF4-FFF2-40B4-BE49-F238E27FC236}">
                <a16:creationId xmlns:a16="http://schemas.microsoft.com/office/drawing/2014/main" id="{6E52E084-9C03-65B2-3C34-06DB4ED7FF33}"/>
              </a:ext>
            </a:extLst>
          </p:cNvPr>
          <p:cNvSpPr>
            <a:spLocks noGrp="1"/>
          </p:cNvSpPr>
          <p:nvPr>
            <p:ph type="subTitle" idx="1"/>
          </p:nvPr>
        </p:nvSpPr>
        <p:spPr>
          <a:xfrm>
            <a:off x="1370693" y="5494872"/>
            <a:ext cx="9440034" cy="621614"/>
          </a:xfrm>
        </p:spPr>
        <p:txBody>
          <a:bodyPr vert="horz" lIns="91440" tIns="45720" rIns="91440" bIns="45720" rtlCol="0" anchor="t">
            <a:normAutofit/>
          </a:bodyPr>
          <a:lstStyle/>
          <a:p>
            <a:pPr marL="0"/>
            <a:endParaRPr lang="en-US">
              <a:solidFill>
                <a:schemeClr val="tx1"/>
              </a:solidFill>
            </a:endParaRPr>
          </a:p>
        </p:txBody>
      </p:sp>
      <p:sp>
        <p:nvSpPr>
          <p:cNvPr id="5" name="Picture Placeholder 4">
            <a:extLst>
              <a:ext uri="{FF2B5EF4-FFF2-40B4-BE49-F238E27FC236}">
                <a16:creationId xmlns:a16="http://schemas.microsoft.com/office/drawing/2014/main" id="{43413483-5608-BDCF-2F92-9F3037AA830F}"/>
              </a:ext>
            </a:extLst>
          </p:cNvPr>
          <p:cNvSpPr>
            <a:spLocks noGrp="1"/>
          </p:cNvSpPr>
          <p:nvPr>
            <p:ph type="pic" sz="quarter" idx="14"/>
          </p:nvPr>
        </p:nvSpPr>
        <p:spPr/>
      </p:sp>
    </p:spTree>
    <p:extLst>
      <p:ext uri="{BB962C8B-B14F-4D97-AF65-F5344CB8AC3E}">
        <p14:creationId xmlns:p14="http://schemas.microsoft.com/office/powerpoint/2010/main" val="46337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tack of magazines">
            <a:extLst>
              <a:ext uri="{FF2B5EF4-FFF2-40B4-BE49-F238E27FC236}">
                <a16:creationId xmlns:a16="http://schemas.microsoft.com/office/drawing/2014/main" id="{8A8C624B-7E4B-95D2-1105-5BD1FBE42533}"/>
              </a:ext>
            </a:extLst>
          </p:cNvPr>
          <p:cNvPicPr>
            <a:picLocks noChangeAspect="1"/>
          </p:cNvPicPr>
          <p:nvPr/>
        </p:nvPicPr>
        <p:blipFill rotWithShape="1">
          <a:blip r:embed="rId3"/>
          <a:srcRect r="-1" b="15777"/>
          <a:stretch/>
        </p:blipFill>
        <p:spPr>
          <a:xfrm>
            <a:off x="-1" y="-2"/>
            <a:ext cx="12198915" cy="6857999"/>
          </a:xfrm>
          <a:prstGeom prst="rect">
            <a:avLst/>
          </a:prstGeom>
        </p:spPr>
      </p:pic>
      <p:sp>
        <p:nvSpPr>
          <p:cNvPr id="13" name="Rectangle 12">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CC925-2279-9B7B-47C8-29960C9114D9}"/>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solidFill>
                  <a:schemeClr val="bg1"/>
                </a:solidFill>
              </a:rPr>
              <a:t>Newsletter</a:t>
            </a:r>
          </a:p>
        </p:txBody>
      </p:sp>
      <p:sp>
        <p:nvSpPr>
          <p:cNvPr id="3" name="Subtitle 2">
            <a:extLst>
              <a:ext uri="{FF2B5EF4-FFF2-40B4-BE49-F238E27FC236}">
                <a16:creationId xmlns:a16="http://schemas.microsoft.com/office/drawing/2014/main" id="{68967436-B5C5-5802-0C30-70C7E165D1BC}"/>
              </a:ext>
            </a:extLst>
          </p:cNvPr>
          <p:cNvSpPr>
            <a:spLocks noGrp="1"/>
          </p:cNvSpPr>
          <p:nvPr>
            <p:ph type="subTitle" idx="1"/>
          </p:nvPr>
        </p:nvSpPr>
        <p:spPr>
          <a:xfrm>
            <a:off x="1370693" y="5494872"/>
            <a:ext cx="9440034" cy="621614"/>
          </a:xfrm>
        </p:spPr>
        <p:txBody>
          <a:bodyPr vert="horz" lIns="91440" tIns="45720" rIns="91440" bIns="45720" rtlCol="0" anchor="t">
            <a:normAutofit/>
          </a:bodyPr>
          <a:lstStyle/>
          <a:p>
            <a:pPr marL="0"/>
            <a:endParaRPr lang="en-US">
              <a:solidFill>
                <a:srgbClr val="AD472E"/>
              </a:solidFill>
            </a:endParaRPr>
          </a:p>
        </p:txBody>
      </p:sp>
      <p:sp>
        <p:nvSpPr>
          <p:cNvPr id="5" name="Picture Placeholder 4">
            <a:extLst>
              <a:ext uri="{FF2B5EF4-FFF2-40B4-BE49-F238E27FC236}">
                <a16:creationId xmlns:a16="http://schemas.microsoft.com/office/drawing/2014/main" id="{B56C2B8A-DBF4-25C1-824E-8BC6598CB3B5}"/>
              </a:ext>
            </a:extLst>
          </p:cNvPr>
          <p:cNvSpPr>
            <a:spLocks noGrp="1"/>
          </p:cNvSpPr>
          <p:nvPr>
            <p:ph type="pic" sz="quarter" idx="14"/>
          </p:nvPr>
        </p:nvSpPr>
        <p:spPr/>
      </p:sp>
    </p:spTree>
    <p:extLst>
      <p:ext uri="{BB962C8B-B14F-4D97-AF65-F5344CB8AC3E}">
        <p14:creationId xmlns:p14="http://schemas.microsoft.com/office/powerpoint/2010/main" val="33743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descr="Two telephones communicating">
            <a:extLst>
              <a:ext uri="{FF2B5EF4-FFF2-40B4-BE49-F238E27FC236}">
                <a16:creationId xmlns:a16="http://schemas.microsoft.com/office/drawing/2014/main" id="{1314F572-9804-7004-F7B0-110D4F45A350}"/>
              </a:ext>
            </a:extLst>
          </p:cNvPr>
          <p:cNvPicPr>
            <a:picLocks noChangeAspect="1"/>
          </p:cNvPicPr>
          <p:nvPr/>
        </p:nvPicPr>
        <p:blipFill rotWithShape="1">
          <a:blip r:embed="rId3">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64382E1-EA88-3CBD-16F7-3D54DDC5436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Phone Version</a:t>
            </a:r>
          </a:p>
        </p:txBody>
      </p:sp>
      <p:sp>
        <p:nvSpPr>
          <p:cNvPr id="3" name="Subtitle 2">
            <a:extLst>
              <a:ext uri="{FF2B5EF4-FFF2-40B4-BE49-F238E27FC236}">
                <a16:creationId xmlns:a16="http://schemas.microsoft.com/office/drawing/2014/main" id="{D747867B-4CCE-7C8F-8C04-7F7AD2D6E176}"/>
              </a:ext>
            </a:extLst>
          </p:cNvPr>
          <p:cNvSpPr>
            <a:spLocks noGrp="1"/>
          </p:cNvSpPr>
          <p:nvPr>
            <p:ph type="subTitle" idx="1"/>
          </p:nvPr>
        </p:nvSpPr>
        <p:spPr>
          <a:xfrm>
            <a:off x="1370693" y="3773489"/>
            <a:ext cx="9440034" cy="1049867"/>
          </a:xfrm>
        </p:spPr>
        <p:txBody>
          <a:bodyPr vert="horz" lIns="91440" tIns="45720" rIns="91440" bIns="45720" rtlCol="0" anchor="t">
            <a:normAutofit/>
          </a:bodyPr>
          <a:lstStyle/>
          <a:p>
            <a:pPr marL="0"/>
            <a:endParaRPr lang="en-US">
              <a:solidFill>
                <a:schemeClr val="tx1"/>
              </a:solidFill>
            </a:endParaRPr>
          </a:p>
        </p:txBody>
      </p:sp>
      <p:sp>
        <p:nvSpPr>
          <p:cNvPr id="5" name="Picture Placeholder 4">
            <a:extLst>
              <a:ext uri="{FF2B5EF4-FFF2-40B4-BE49-F238E27FC236}">
                <a16:creationId xmlns:a16="http://schemas.microsoft.com/office/drawing/2014/main" id="{B3D1C68E-3AF0-39C9-C68C-86E35007EE5D}"/>
              </a:ext>
            </a:extLst>
          </p:cNvPr>
          <p:cNvSpPr>
            <a:spLocks noGrp="1"/>
          </p:cNvSpPr>
          <p:nvPr>
            <p:ph type="pic" sz="quarter" idx="14"/>
          </p:nvPr>
        </p:nvSpPr>
        <p:spPr/>
      </p:sp>
    </p:spTree>
    <p:extLst>
      <p:ext uri="{BB962C8B-B14F-4D97-AF65-F5344CB8AC3E}">
        <p14:creationId xmlns:p14="http://schemas.microsoft.com/office/powerpoint/2010/main" val="1839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2.xml><?xml version="1.0" encoding="utf-8"?>
<ds:datastoreItem xmlns:ds="http://schemas.openxmlformats.org/officeDocument/2006/customXml" ds:itemID="{DF06F3F2-9398-47DD-B339-5E062F7F29B5}">
  <ds:schemaRefs>
    <ds:schemaRef ds:uri="http://schemas.microsoft.com/office/2006/metadata/properties"/>
    <ds:schemaRef ds:uri="http://schemas.microsoft.com/sharepoint/v3"/>
    <ds:schemaRef ds:uri="http://purl.org/dc/terms/"/>
    <ds:schemaRef ds:uri="http://schemas.microsoft.com/office/2006/documentManagement/types"/>
    <ds:schemaRef ds:uri="http://purl.org/dc/elements/1.1/"/>
    <ds:schemaRef ds:uri="http://purl.org/dc/dcmitype/"/>
    <ds:schemaRef ds:uri="230e9df3-be65-4c73-a93b-d1236ebd677e"/>
    <ds:schemaRef ds:uri="http://www.w3.org/XML/1998/namespace"/>
    <ds:schemaRef ds:uri="http://schemas.microsoft.com/office/infopath/2007/PartnerControls"/>
    <ds:schemaRef ds:uri="71af3243-3dd4-4a8d-8c0d-dd76da1f02a5"/>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Coffee corner design</Template>
  <TotalTime>1531</TotalTime>
  <Words>323</Words>
  <Application>Microsoft Office PowerPoint</Application>
  <PresentationFormat>Widescreen</PresentationFormat>
  <Paragraphs>81</Paragraphs>
  <Slides>13</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Calisto MT</vt:lpstr>
      <vt:lpstr>Cera PRO</vt:lpstr>
      <vt:lpstr>Wingdings 2</vt:lpstr>
      <vt:lpstr>SlateVTI</vt:lpstr>
      <vt:lpstr>OUI and DWise</vt:lpstr>
      <vt:lpstr>Table of content</vt:lpstr>
      <vt:lpstr>Introduction</vt:lpstr>
      <vt:lpstr>Team</vt:lpstr>
      <vt:lpstr>Main Page</vt:lpstr>
      <vt:lpstr>Menu Page</vt:lpstr>
      <vt:lpstr>Video Page</vt:lpstr>
      <vt:lpstr>Newsletter</vt:lpstr>
      <vt:lpstr>Phone Version</vt:lpstr>
      <vt:lpstr>Second Design</vt:lpstr>
      <vt:lpstr>Timeline</vt:lpstr>
      <vt:lpstr>Additional content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OUI and DWise</dc:title>
  <dc:creator>Bernardo Correia Alves</dc:creator>
  <cp:lastModifiedBy>Bernardo Correia Alves</cp:lastModifiedBy>
  <cp:revision>1</cp:revision>
  <dcterms:created xsi:type="dcterms:W3CDTF">2022-10-26T11:16:04Z</dcterms:created>
  <dcterms:modified xsi:type="dcterms:W3CDTF">2022-10-31T07:59:26Z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